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layout3.xml" ContentType="application/vnd.openxmlformats-officedocument.drawingml.diagram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notesSlides/notesSlide5.xml" ContentType="application/vnd.openxmlformats-officedocument.presentationml.notesSlide+xml"/>
  <Override PartName="/ppt/diagrams/colors4.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85" r:id="rId2"/>
    <p:sldId id="256" r:id="rId3"/>
    <p:sldId id="258" r:id="rId4"/>
    <p:sldId id="259" r:id="rId5"/>
    <p:sldId id="261" r:id="rId6"/>
    <p:sldId id="262" r:id="rId7"/>
    <p:sldId id="263" r:id="rId8"/>
    <p:sldId id="264" r:id="rId9"/>
    <p:sldId id="265" r:id="rId10"/>
    <p:sldId id="266" r:id="rId11"/>
    <p:sldId id="267" r:id="rId12"/>
    <p:sldId id="268" r:id="rId13"/>
    <p:sldId id="269" r:id="rId14"/>
    <p:sldId id="271" r:id="rId15"/>
    <p:sldId id="275" r:id="rId16"/>
    <p:sldId id="276" r:id="rId17"/>
    <p:sldId id="270" r:id="rId18"/>
    <p:sldId id="272" r:id="rId19"/>
    <p:sldId id="273" r:id="rId20"/>
    <p:sldId id="274" r:id="rId21"/>
    <p:sldId id="288" r:id="rId22"/>
    <p:sldId id="287" r:id="rId23"/>
    <p:sldId id="279" r:id="rId24"/>
    <p:sldId id="280" r:id="rId25"/>
    <p:sldId id="281" r:id="rId26"/>
    <p:sldId id="282" r:id="rId27"/>
    <p:sldId id="283"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687A4E-2F57-4797-BEF3-7DA96E9370F3}" type="doc">
      <dgm:prSet loTypeId="urn:microsoft.com/office/officeart/2005/8/layout/hList7" loCatId="list" qsTypeId="urn:microsoft.com/office/officeart/2005/8/quickstyle/3d2" qsCatId="3D" csTypeId="urn:microsoft.com/office/officeart/2005/8/colors/colorful4" csCatId="colorful" phldr="1"/>
      <dgm:spPr/>
      <dgm:t>
        <a:bodyPr/>
        <a:lstStyle/>
        <a:p>
          <a:pPr rtl="1"/>
          <a:endParaRPr lang="fa-IR"/>
        </a:p>
      </dgm:t>
    </dgm:pt>
    <dgm:pt modelId="{D987D183-3B8D-40AE-97FD-4650535FF113}">
      <dgm:prSet phldrT="[Text]"/>
      <dgm:spPr/>
      <dgm:t>
        <a:bodyPr/>
        <a:lstStyle/>
        <a:p>
          <a:pPr rtl="1"/>
          <a:r>
            <a:rPr lang="fa-IR" dirty="0" smtClean="0">
              <a:solidFill>
                <a:schemeClr val="tx1"/>
              </a:solidFill>
            </a:rPr>
            <a:t>من  می دانم پرسش های هم گرا، پرسش های تشریحی بلند پاسخ هستند که دانش آموز پاسخ مشخص را  تولید می کند .</a:t>
          </a:r>
        </a:p>
        <a:p>
          <a:pPr rtl="1"/>
          <a:r>
            <a:rPr lang="fa-IR" dirty="0" smtClean="0">
              <a:solidFill>
                <a:schemeClr val="tx1"/>
              </a:solidFill>
            </a:rPr>
            <a:t>مثال : بیشتر مسائل ریاضی که توسط معلّم طراحی می شود.</a:t>
          </a:r>
          <a:endParaRPr lang="fa-IR" dirty="0">
            <a:solidFill>
              <a:schemeClr val="tx1"/>
            </a:solidFill>
          </a:endParaRPr>
        </a:p>
      </dgm:t>
    </dgm:pt>
    <dgm:pt modelId="{28006EC4-0C48-41BB-B960-5144AB912BD3}" type="parTrans" cxnId="{09E8BFE8-F240-4E9C-80E7-F4B6DA18025F}">
      <dgm:prSet/>
      <dgm:spPr/>
      <dgm:t>
        <a:bodyPr/>
        <a:lstStyle/>
        <a:p>
          <a:pPr rtl="1"/>
          <a:endParaRPr lang="fa-IR"/>
        </a:p>
      </dgm:t>
    </dgm:pt>
    <dgm:pt modelId="{7A20393A-256A-4DBB-AAB4-880DF12C0840}" type="sibTrans" cxnId="{09E8BFE8-F240-4E9C-80E7-F4B6DA18025F}">
      <dgm:prSet/>
      <dgm:spPr/>
      <dgm:t>
        <a:bodyPr/>
        <a:lstStyle/>
        <a:p>
          <a:pPr rtl="1"/>
          <a:endParaRPr lang="fa-IR"/>
        </a:p>
      </dgm:t>
    </dgm:pt>
    <dgm:pt modelId="{D5367E10-9C80-4FF9-89BD-82D63DE7E9BB}" type="pres">
      <dgm:prSet presAssocID="{03687A4E-2F57-4797-BEF3-7DA96E9370F3}" presName="Name0" presStyleCnt="0">
        <dgm:presLayoutVars>
          <dgm:dir/>
          <dgm:resizeHandles val="exact"/>
        </dgm:presLayoutVars>
      </dgm:prSet>
      <dgm:spPr/>
      <dgm:t>
        <a:bodyPr/>
        <a:lstStyle/>
        <a:p>
          <a:pPr rtl="1"/>
          <a:endParaRPr lang="fa-IR"/>
        </a:p>
      </dgm:t>
    </dgm:pt>
    <dgm:pt modelId="{2485753B-D65D-42DB-A1EA-F66853B6DB0E}" type="pres">
      <dgm:prSet presAssocID="{03687A4E-2F57-4797-BEF3-7DA96E9370F3}" presName="fgShape" presStyleLbl="fgShp" presStyleIdx="0" presStyleCnt="1" custLinFactNeighborX="147" custLinFactNeighborY="-780"/>
      <dgm:spPr/>
    </dgm:pt>
    <dgm:pt modelId="{48455DCD-81D1-4065-9E9C-00F4EBFEDA64}" type="pres">
      <dgm:prSet presAssocID="{03687A4E-2F57-4797-BEF3-7DA96E9370F3}" presName="linComp" presStyleCnt="0"/>
      <dgm:spPr/>
    </dgm:pt>
    <dgm:pt modelId="{3F7727B8-9DF3-41DB-92F1-63C7439B382A}" type="pres">
      <dgm:prSet presAssocID="{D987D183-3B8D-40AE-97FD-4650535FF113}" presName="compNode" presStyleCnt="0"/>
      <dgm:spPr/>
    </dgm:pt>
    <dgm:pt modelId="{0E320494-7831-47B7-8FC8-136F7E547C77}" type="pres">
      <dgm:prSet presAssocID="{D987D183-3B8D-40AE-97FD-4650535FF113}" presName="bkgdShape" presStyleLbl="node1" presStyleIdx="0" presStyleCnt="1" custLinFactNeighborX="64" custLinFactNeighborY="1758"/>
      <dgm:spPr/>
      <dgm:t>
        <a:bodyPr/>
        <a:lstStyle/>
        <a:p>
          <a:pPr rtl="1"/>
          <a:endParaRPr lang="fa-IR"/>
        </a:p>
      </dgm:t>
    </dgm:pt>
    <dgm:pt modelId="{42E54589-1ECB-4AF2-8092-0F43D38E6AB6}" type="pres">
      <dgm:prSet presAssocID="{D987D183-3B8D-40AE-97FD-4650535FF113}" presName="nodeTx" presStyleLbl="node1" presStyleIdx="0" presStyleCnt="1">
        <dgm:presLayoutVars>
          <dgm:bulletEnabled val="1"/>
        </dgm:presLayoutVars>
      </dgm:prSet>
      <dgm:spPr/>
      <dgm:t>
        <a:bodyPr/>
        <a:lstStyle/>
        <a:p>
          <a:pPr rtl="1"/>
          <a:endParaRPr lang="fa-IR"/>
        </a:p>
      </dgm:t>
    </dgm:pt>
    <dgm:pt modelId="{3BF999AA-021A-4B91-8B05-2791F20ABBA5}" type="pres">
      <dgm:prSet presAssocID="{D987D183-3B8D-40AE-97FD-4650535FF113}" presName="invisiNode" presStyleLbl="node1" presStyleIdx="0" presStyleCnt="1"/>
      <dgm:spPr/>
    </dgm:pt>
    <dgm:pt modelId="{89DB6AF6-E7AE-44AE-ACA6-8577C6FF9EB0}" type="pres">
      <dgm:prSet presAssocID="{D987D183-3B8D-40AE-97FD-4650535FF113}" presName="imagNode" presStyleLbl="fgImgPlace1" presStyleIdx="0" presStyleCnt="1" custScaleY="100592" custLinFactNeighborX="-11586" custLinFactNeighborY="-10394"/>
      <dgm:spPr/>
    </dgm:pt>
  </dgm:ptLst>
  <dgm:cxnLst>
    <dgm:cxn modelId="{D5141C41-2EEB-4CF5-9DA2-14879FC3AAFC}" type="presOf" srcId="{D987D183-3B8D-40AE-97FD-4650535FF113}" destId="{42E54589-1ECB-4AF2-8092-0F43D38E6AB6}" srcOrd="1" destOrd="0" presId="urn:microsoft.com/office/officeart/2005/8/layout/hList7"/>
    <dgm:cxn modelId="{09E8BFE8-F240-4E9C-80E7-F4B6DA18025F}" srcId="{03687A4E-2F57-4797-BEF3-7DA96E9370F3}" destId="{D987D183-3B8D-40AE-97FD-4650535FF113}" srcOrd="0" destOrd="0" parTransId="{28006EC4-0C48-41BB-B960-5144AB912BD3}" sibTransId="{7A20393A-256A-4DBB-AAB4-880DF12C0840}"/>
    <dgm:cxn modelId="{E08314F4-632B-469A-9D4F-46B3BB0D2769}" type="presOf" srcId="{03687A4E-2F57-4797-BEF3-7DA96E9370F3}" destId="{D5367E10-9C80-4FF9-89BD-82D63DE7E9BB}" srcOrd="0" destOrd="0" presId="urn:microsoft.com/office/officeart/2005/8/layout/hList7"/>
    <dgm:cxn modelId="{BB221867-289B-4743-9CCA-9026399DEFA7}" type="presOf" srcId="{D987D183-3B8D-40AE-97FD-4650535FF113}" destId="{0E320494-7831-47B7-8FC8-136F7E547C77}" srcOrd="0" destOrd="0" presId="urn:microsoft.com/office/officeart/2005/8/layout/hList7"/>
    <dgm:cxn modelId="{BA8652E0-FDB8-47FB-9F85-4E73C40357B0}" type="presParOf" srcId="{D5367E10-9C80-4FF9-89BD-82D63DE7E9BB}" destId="{2485753B-D65D-42DB-A1EA-F66853B6DB0E}" srcOrd="0" destOrd="0" presId="urn:microsoft.com/office/officeart/2005/8/layout/hList7"/>
    <dgm:cxn modelId="{E32FBD8C-6F40-442D-8716-DB1B4B96078C}" type="presParOf" srcId="{D5367E10-9C80-4FF9-89BD-82D63DE7E9BB}" destId="{48455DCD-81D1-4065-9E9C-00F4EBFEDA64}" srcOrd="1" destOrd="0" presId="urn:microsoft.com/office/officeart/2005/8/layout/hList7"/>
    <dgm:cxn modelId="{8AAAC082-F657-47FF-AA1F-7B09856CA78F}" type="presParOf" srcId="{48455DCD-81D1-4065-9E9C-00F4EBFEDA64}" destId="{3F7727B8-9DF3-41DB-92F1-63C7439B382A}" srcOrd="0" destOrd="0" presId="urn:microsoft.com/office/officeart/2005/8/layout/hList7"/>
    <dgm:cxn modelId="{9B0F712A-8583-44C5-A2A2-23871396996F}" type="presParOf" srcId="{3F7727B8-9DF3-41DB-92F1-63C7439B382A}" destId="{0E320494-7831-47B7-8FC8-136F7E547C77}" srcOrd="0" destOrd="0" presId="urn:microsoft.com/office/officeart/2005/8/layout/hList7"/>
    <dgm:cxn modelId="{CEB18872-EF3E-428E-AECE-A68263DCAAF3}" type="presParOf" srcId="{3F7727B8-9DF3-41DB-92F1-63C7439B382A}" destId="{42E54589-1ECB-4AF2-8092-0F43D38E6AB6}" srcOrd="1" destOrd="0" presId="urn:microsoft.com/office/officeart/2005/8/layout/hList7"/>
    <dgm:cxn modelId="{6642607C-50B0-46FA-B5A3-38BAC1B2EDDA}" type="presParOf" srcId="{3F7727B8-9DF3-41DB-92F1-63C7439B382A}" destId="{3BF999AA-021A-4B91-8B05-2791F20ABBA5}" srcOrd="2" destOrd="0" presId="urn:microsoft.com/office/officeart/2005/8/layout/hList7"/>
    <dgm:cxn modelId="{4ADE7E6F-20CD-488D-8BC8-F62622040B36}" type="presParOf" srcId="{3F7727B8-9DF3-41DB-92F1-63C7439B382A}" destId="{89DB6AF6-E7AE-44AE-ACA6-8577C6FF9EB0}" srcOrd="3" destOrd="0" presId="urn:microsoft.com/office/officeart/2005/8/layout/hList7"/>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DFA414-A27B-436B-9FA8-212A7E11AA00}" type="doc">
      <dgm:prSet loTypeId="urn:microsoft.com/office/officeart/2005/8/layout/lProcess3" loCatId="process" qsTypeId="urn:microsoft.com/office/officeart/2005/8/quickstyle/3d5" qsCatId="3D" csTypeId="urn:microsoft.com/office/officeart/2005/8/colors/colorful1" csCatId="colorful" phldr="1"/>
      <dgm:spPr/>
      <dgm:t>
        <a:bodyPr/>
        <a:lstStyle/>
        <a:p>
          <a:pPr rtl="1"/>
          <a:endParaRPr lang="fa-IR"/>
        </a:p>
      </dgm:t>
    </dgm:pt>
    <dgm:pt modelId="{77D0A22A-7DBA-47A2-BA22-A0AD4DA52570}">
      <dgm:prSet phldrT="[Text]" custT="1"/>
      <dgm:spPr/>
      <dgm:t>
        <a:bodyPr/>
        <a:lstStyle/>
        <a:p>
          <a:pPr algn="r" rtl="1"/>
          <a:r>
            <a:rPr lang="fa-IR" sz="2000" smtClean="0"/>
            <a:t>1- پرسش های درست – نادرست</a:t>
          </a:r>
          <a:endParaRPr lang="fa-IR" sz="2000" dirty="0"/>
        </a:p>
      </dgm:t>
    </dgm:pt>
    <dgm:pt modelId="{33D9FC0A-0731-4AC3-A4C3-E6A5E9BC2571}" type="parTrans" cxnId="{87D70DED-CE02-40EE-A012-F341242237AB}">
      <dgm:prSet/>
      <dgm:spPr/>
      <dgm:t>
        <a:bodyPr/>
        <a:lstStyle/>
        <a:p>
          <a:pPr rtl="1"/>
          <a:endParaRPr lang="fa-IR"/>
        </a:p>
      </dgm:t>
    </dgm:pt>
    <dgm:pt modelId="{C2494B18-F77A-400B-849C-1AEC7F0C8ED3}" type="sibTrans" cxnId="{87D70DED-CE02-40EE-A012-F341242237AB}">
      <dgm:prSet/>
      <dgm:spPr/>
      <dgm:t>
        <a:bodyPr/>
        <a:lstStyle/>
        <a:p>
          <a:pPr rtl="1"/>
          <a:endParaRPr lang="fa-IR"/>
        </a:p>
      </dgm:t>
    </dgm:pt>
    <dgm:pt modelId="{43D70F1E-5C69-4E4C-9DF8-E70A6F1D0A1C}">
      <dgm:prSet phldrT="[Text]" custT="1"/>
      <dgm:spPr/>
      <dgm:t>
        <a:bodyPr/>
        <a:lstStyle/>
        <a:p>
          <a:pPr algn="r" rtl="1"/>
          <a:r>
            <a:rPr lang="fa-IR" sz="2400" smtClean="0"/>
            <a:t>2- پرسش های جور کردنی</a:t>
          </a:r>
          <a:endParaRPr lang="fa-IR" sz="2400" dirty="0"/>
        </a:p>
      </dgm:t>
    </dgm:pt>
    <dgm:pt modelId="{680AB837-D8BC-47E7-AAB7-A12296F39703}" type="parTrans" cxnId="{2E43C53A-B50D-4044-904D-B0C3DFF8E67C}">
      <dgm:prSet/>
      <dgm:spPr/>
      <dgm:t>
        <a:bodyPr/>
        <a:lstStyle/>
        <a:p>
          <a:pPr rtl="1"/>
          <a:endParaRPr lang="fa-IR"/>
        </a:p>
      </dgm:t>
    </dgm:pt>
    <dgm:pt modelId="{462974AF-642A-4E5A-BFFE-7A1166CDBE32}" type="sibTrans" cxnId="{2E43C53A-B50D-4044-904D-B0C3DFF8E67C}">
      <dgm:prSet/>
      <dgm:spPr/>
      <dgm:t>
        <a:bodyPr/>
        <a:lstStyle/>
        <a:p>
          <a:pPr rtl="1"/>
          <a:endParaRPr lang="fa-IR"/>
        </a:p>
      </dgm:t>
    </dgm:pt>
    <dgm:pt modelId="{B5729985-A7DD-4C98-98AE-6763AB15D803}">
      <dgm:prSet phldrT="[Text]" custT="1"/>
      <dgm:spPr/>
      <dgm:t>
        <a:bodyPr/>
        <a:lstStyle/>
        <a:p>
          <a:pPr rtl="1"/>
          <a:r>
            <a:rPr lang="fa-IR" sz="2800" dirty="0" smtClean="0"/>
            <a:t>6</a:t>
          </a:r>
          <a:r>
            <a:rPr lang="fa-IR" sz="2000" dirty="0" smtClean="0"/>
            <a:t>-  </a:t>
          </a:r>
          <a:r>
            <a:rPr lang="fa-IR" sz="1800" dirty="0" smtClean="0"/>
            <a:t>پرسش های تشریحی بلند پاسخ</a:t>
          </a:r>
          <a:endParaRPr lang="fa-IR" sz="2800" dirty="0"/>
        </a:p>
      </dgm:t>
    </dgm:pt>
    <dgm:pt modelId="{DDC30D49-AB2B-4020-A821-5362FFF11646}" type="parTrans" cxnId="{EC7E3097-BE3E-4F21-A8A3-C9DCDAE415D4}">
      <dgm:prSet/>
      <dgm:spPr/>
      <dgm:t>
        <a:bodyPr/>
        <a:lstStyle/>
        <a:p>
          <a:pPr rtl="1"/>
          <a:endParaRPr lang="fa-IR"/>
        </a:p>
      </dgm:t>
    </dgm:pt>
    <dgm:pt modelId="{BC3E3854-65F3-42D0-9E15-333C7CF95CCB}" type="sibTrans" cxnId="{EC7E3097-BE3E-4F21-A8A3-C9DCDAE415D4}">
      <dgm:prSet/>
      <dgm:spPr/>
      <dgm:t>
        <a:bodyPr/>
        <a:lstStyle/>
        <a:p>
          <a:pPr rtl="1"/>
          <a:endParaRPr lang="fa-IR"/>
        </a:p>
      </dgm:t>
    </dgm:pt>
    <dgm:pt modelId="{DA35CC79-96B0-4322-B39A-D49E37FE66A1}">
      <dgm:prSet phldrT="[Text]" custT="1"/>
      <dgm:spPr/>
      <dgm:t>
        <a:bodyPr/>
        <a:lstStyle/>
        <a:p>
          <a:pPr algn="r" rtl="1"/>
          <a:r>
            <a:rPr lang="fa-IR" sz="2400" dirty="0" smtClean="0"/>
            <a:t>3</a:t>
          </a:r>
          <a:r>
            <a:rPr lang="fa-IR" sz="2000" dirty="0" smtClean="0"/>
            <a:t>- پرسش های چند گزینه ای</a:t>
          </a:r>
          <a:endParaRPr lang="fa-IR" sz="2400" dirty="0"/>
        </a:p>
      </dgm:t>
    </dgm:pt>
    <dgm:pt modelId="{F252F323-4CA3-46F9-994C-44821F3A2D1B}" type="parTrans" cxnId="{20ED5E22-31A6-43D1-AA74-259ED1D651A0}">
      <dgm:prSet/>
      <dgm:spPr/>
      <dgm:t>
        <a:bodyPr/>
        <a:lstStyle/>
        <a:p>
          <a:pPr rtl="1"/>
          <a:endParaRPr lang="fa-IR"/>
        </a:p>
      </dgm:t>
    </dgm:pt>
    <dgm:pt modelId="{DE6F3AF7-AAC6-4900-A1B4-7EEB76EDC32F}" type="sibTrans" cxnId="{20ED5E22-31A6-43D1-AA74-259ED1D651A0}">
      <dgm:prSet/>
      <dgm:spPr/>
      <dgm:t>
        <a:bodyPr/>
        <a:lstStyle/>
        <a:p>
          <a:pPr rtl="1"/>
          <a:endParaRPr lang="fa-IR"/>
        </a:p>
      </dgm:t>
    </dgm:pt>
    <dgm:pt modelId="{813590E0-1575-4CC8-A68E-5EEE6ED307AC}">
      <dgm:prSet phldrT="[Text]" custT="1"/>
      <dgm:spPr/>
      <dgm:t>
        <a:bodyPr/>
        <a:lstStyle/>
        <a:p>
          <a:pPr rtl="1"/>
          <a:r>
            <a:rPr lang="fa-IR" sz="2000" dirty="0" smtClean="0"/>
            <a:t>5- </a:t>
          </a:r>
          <a:r>
            <a:rPr lang="fa-IR" sz="1800" dirty="0" smtClean="0"/>
            <a:t>پرسش های تشریحی کوتاه پاسخ</a:t>
          </a:r>
          <a:endParaRPr lang="fa-IR" sz="2000" dirty="0"/>
        </a:p>
      </dgm:t>
    </dgm:pt>
    <dgm:pt modelId="{AD4DC43E-3183-4F5A-9E9F-48E61A3E9E53}" type="parTrans" cxnId="{182F8B01-67DA-4E39-93FE-CAB8382E2493}">
      <dgm:prSet/>
      <dgm:spPr/>
      <dgm:t>
        <a:bodyPr/>
        <a:lstStyle/>
        <a:p>
          <a:pPr rtl="1"/>
          <a:endParaRPr lang="fa-IR"/>
        </a:p>
      </dgm:t>
    </dgm:pt>
    <dgm:pt modelId="{023A5B36-857A-4FDB-8365-0301A683AEF0}" type="sibTrans" cxnId="{182F8B01-67DA-4E39-93FE-CAB8382E2493}">
      <dgm:prSet/>
      <dgm:spPr/>
      <dgm:t>
        <a:bodyPr/>
        <a:lstStyle/>
        <a:p>
          <a:pPr rtl="1"/>
          <a:endParaRPr lang="fa-IR"/>
        </a:p>
      </dgm:t>
    </dgm:pt>
    <dgm:pt modelId="{7F91CD5A-8ED6-47BD-9C4B-F10148FE52D6}">
      <dgm:prSet phldrT="[Text]" custT="1"/>
      <dgm:spPr/>
      <dgm:t>
        <a:bodyPr/>
        <a:lstStyle/>
        <a:p>
          <a:pPr algn="r" rtl="1"/>
          <a:r>
            <a:rPr lang="fa-IR" sz="2400" dirty="0" smtClean="0"/>
            <a:t>4</a:t>
          </a:r>
          <a:r>
            <a:rPr lang="fa-IR" sz="2000" dirty="0" smtClean="0"/>
            <a:t>- پرسش های کامل کردنی</a:t>
          </a:r>
          <a:endParaRPr lang="fa-IR" sz="2400" dirty="0"/>
        </a:p>
      </dgm:t>
    </dgm:pt>
    <dgm:pt modelId="{B08A53B8-40F1-4AF0-82B2-12EF4B9047BF}" type="parTrans" cxnId="{91F200E9-419F-45CA-B5FC-AB7946236579}">
      <dgm:prSet/>
      <dgm:spPr/>
      <dgm:t>
        <a:bodyPr/>
        <a:lstStyle/>
        <a:p>
          <a:pPr rtl="1"/>
          <a:endParaRPr lang="fa-IR"/>
        </a:p>
      </dgm:t>
    </dgm:pt>
    <dgm:pt modelId="{D651721C-FB25-472A-BB72-F4965FA873EC}" type="sibTrans" cxnId="{91F200E9-419F-45CA-B5FC-AB7946236579}">
      <dgm:prSet/>
      <dgm:spPr/>
      <dgm:t>
        <a:bodyPr/>
        <a:lstStyle/>
        <a:p>
          <a:pPr rtl="1"/>
          <a:endParaRPr lang="fa-IR"/>
        </a:p>
      </dgm:t>
    </dgm:pt>
    <dgm:pt modelId="{A384C5FA-5642-4F99-90C9-E349BE62E109}" type="pres">
      <dgm:prSet presAssocID="{C8DFA414-A27B-436B-9FA8-212A7E11AA00}" presName="Name0" presStyleCnt="0">
        <dgm:presLayoutVars>
          <dgm:chPref val="3"/>
          <dgm:dir/>
          <dgm:animLvl val="lvl"/>
          <dgm:resizeHandles/>
        </dgm:presLayoutVars>
      </dgm:prSet>
      <dgm:spPr/>
      <dgm:t>
        <a:bodyPr/>
        <a:lstStyle/>
        <a:p>
          <a:pPr rtl="1"/>
          <a:endParaRPr lang="fa-IR"/>
        </a:p>
      </dgm:t>
    </dgm:pt>
    <dgm:pt modelId="{BB825AC0-17B5-4225-B00B-8B5DE4C8B16B}" type="pres">
      <dgm:prSet presAssocID="{77D0A22A-7DBA-47A2-BA22-A0AD4DA52570}" presName="horFlow" presStyleCnt="0"/>
      <dgm:spPr/>
      <dgm:t>
        <a:bodyPr/>
        <a:lstStyle/>
        <a:p>
          <a:endParaRPr lang="en-US"/>
        </a:p>
      </dgm:t>
    </dgm:pt>
    <dgm:pt modelId="{E4A53A79-DE87-4A39-B8CF-32484C91804A}" type="pres">
      <dgm:prSet presAssocID="{77D0A22A-7DBA-47A2-BA22-A0AD4DA52570}" presName="bigChev" presStyleLbl="node1" presStyleIdx="0" presStyleCnt="4" custScaleX="100993" custScaleY="41324" custLinFactNeighborX="80060" custLinFactNeighborY="-49935"/>
      <dgm:spPr/>
      <dgm:t>
        <a:bodyPr/>
        <a:lstStyle/>
        <a:p>
          <a:pPr rtl="1"/>
          <a:endParaRPr lang="fa-IR"/>
        </a:p>
      </dgm:t>
    </dgm:pt>
    <dgm:pt modelId="{7EE4756F-826F-448F-82AF-7152C627433D}" type="pres">
      <dgm:prSet presAssocID="{77D0A22A-7DBA-47A2-BA22-A0AD4DA52570}" presName="vSp" presStyleCnt="0"/>
      <dgm:spPr/>
      <dgm:t>
        <a:bodyPr/>
        <a:lstStyle/>
        <a:p>
          <a:endParaRPr lang="en-US"/>
        </a:p>
      </dgm:t>
    </dgm:pt>
    <dgm:pt modelId="{04A88704-0963-4062-8BA2-7156AB9649FD}" type="pres">
      <dgm:prSet presAssocID="{43D70F1E-5C69-4E4C-9DF8-E70A6F1D0A1C}" presName="horFlow" presStyleCnt="0"/>
      <dgm:spPr/>
      <dgm:t>
        <a:bodyPr/>
        <a:lstStyle/>
        <a:p>
          <a:endParaRPr lang="en-US"/>
        </a:p>
      </dgm:t>
    </dgm:pt>
    <dgm:pt modelId="{8CAA9E7C-12D1-49B3-959F-1C5BFF9749A0}" type="pres">
      <dgm:prSet presAssocID="{43D70F1E-5C69-4E4C-9DF8-E70A6F1D0A1C}" presName="bigChev" presStyleLbl="node1" presStyleIdx="1" presStyleCnt="4" custScaleY="36824" custLinFactX="68631" custLinFactNeighborX="100000" custLinFactNeighborY="-63972"/>
      <dgm:spPr/>
      <dgm:t>
        <a:bodyPr/>
        <a:lstStyle/>
        <a:p>
          <a:pPr rtl="1"/>
          <a:endParaRPr lang="fa-IR"/>
        </a:p>
      </dgm:t>
    </dgm:pt>
    <dgm:pt modelId="{9660DBB0-C942-4C47-ABA2-37B1B94295A8}" type="pres">
      <dgm:prSet presAssocID="{DDC30D49-AB2B-4020-A821-5362FFF11646}" presName="parTrans" presStyleCnt="0"/>
      <dgm:spPr/>
      <dgm:t>
        <a:bodyPr/>
        <a:lstStyle/>
        <a:p>
          <a:endParaRPr lang="en-US"/>
        </a:p>
      </dgm:t>
    </dgm:pt>
    <dgm:pt modelId="{FC720C97-5E9D-4EF0-9F5E-DD9FD43E29C5}" type="pres">
      <dgm:prSet presAssocID="{B5729985-A7DD-4C98-98AE-6763AB15D803}" presName="node" presStyleLbl="alignAccFollowNode1" presStyleIdx="0" presStyleCnt="2" custAng="0" custScaleX="120259" custScaleY="48934" custLinFactY="23118" custLinFactNeighborX="-27715" custLinFactNeighborY="100000">
        <dgm:presLayoutVars>
          <dgm:bulletEnabled val="1"/>
        </dgm:presLayoutVars>
      </dgm:prSet>
      <dgm:spPr/>
      <dgm:t>
        <a:bodyPr/>
        <a:lstStyle/>
        <a:p>
          <a:pPr rtl="1"/>
          <a:endParaRPr lang="fa-IR"/>
        </a:p>
      </dgm:t>
    </dgm:pt>
    <dgm:pt modelId="{E9DB5398-31F4-4EE9-9805-DBF53E4700B8}" type="pres">
      <dgm:prSet presAssocID="{43D70F1E-5C69-4E4C-9DF8-E70A6F1D0A1C}" presName="vSp" presStyleCnt="0"/>
      <dgm:spPr/>
      <dgm:t>
        <a:bodyPr/>
        <a:lstStyle/>
        <a:p>
          <a:endParaRPr lang="en-US"/>
        </a:p>
      </dgm:t>
    </dgm:pt>
    <dgm:pt modelId="{47A7FA19-06DC-4885-A542-A749F86CC288}" type="pres">
      <dgm:prSet presAssocID="{DA35CC79-96B0-4322-B39A-D49E37FE66A1}" presName="horFlow" presStyleCnt="0"/>
      <dgm:spPr/>
      <dgm:t>
        <a:bodyPr/>
        <a:lstStyle/>
        <a:p>
          <a:endParaRPr lang="en-US"/>
        </a:p>
      </dgm:t>
    </dgm:pt>
    <dgm:pt modelId="{D7CEC000-D740-4BE6-8E06-7494DACB566C}" type="pres">
      <dgm:prSet presAssocID="{DA35CC79-96B0-4322-B39A-D49E37FE66A1}" presName="bigChev" presStyleLbl="node1" presStyleIdx="2" presStyleCnt="4" custScaleY="39233" custLinFactX="70201" custLinFactNeighborX="100000" custLinFactNeighborY="-77435"/>
      <dgm:spPr/>
      <dgm:t>
        <a:bodyPr/>
        <a:lstStyle/>
        <a:p>
          <a:pPr rtl="1"/>
          <a:endParaRPr lang="fa-IR"/>
        </a:p>
      </dgm:t>
    </dgm:pt>
    <dgm:pt modelId="{4193821C-5C26-41B7-90EA-863C8483F0E1}" type="pres">
      <dgm:prSet presAssocID="{AD4DC43E-3183-4F5A-9E9F-48E61A3E9E53}" presName="parTrans" presStyleCnt="0"/>
      <dgm:spPr/>
      <dgm:t>
        <a:bodyPr/>
        <a:lstStyle/>
        <a:p>
          <a:endParaRPr lang="en-US"/>
        </a:p>
      </dgm:t>
    </dgm:pt>
    <dgm:pt modelId="{34A1AB3E-6B9A-4CB2-A078-6B953D663BB7}" type="pres">
      <dgm:prSet presAssocID="{813590E0-1575-4CC8-A68E-5EEE6ED307AC}" presName="node" presStyleLbl="alignAccFollowNode1" presStyleIdx="1" presStyleCnt="2" custScaleX="120199" custScaleY="43174" custLinFactNeighborX="-40549" custLinFactNeighborY="5016">
        <dgm:presLayoutVars>
          <dgm:bulletEnabled val="1"/>
        </dgm:presLayoutVars>
      </dgm:prSet>
      <dgm:spPr/>
      <dgm:t>
        <a:bodyPr/>
        <a:lstStyle/>
        <a:p>
          <a:pPr rtl="1"/>
          <a:endParaRPr lang="fa-IR"/>
        </a:p>
      </dgm:t>
    </dgm:pt>
    <dgm:pt modelId="{75C46B62-01B1-49C1-9D27-E26D9FD74723}" type="pres">
      <dgm:prSet presAssocID="{DA35CC79-96B0-4322-B39A-D49E37FE66A1}" presName="vSp" presStyleCnt="0"/>
      <dgm:spPr/>
      <dgm:t>
        <a:bodyPr/>
        <a:lstStyle/>
        <a:p>
          <a:endParaRPr lang="en-US"/>
        </a:p>
      </dgm:t>
    </dgm:pt>
    <dgm:pt modelId="{61C1363D-0941-49EB-8A23-259FB78E9491}" type="pres">
      <dgm:prSet presAssocID="{7F91CD5A-8ED6-47BD-9C4B-F10148FE52D6}" presName="horFlow" presStyleCnt="0"/>
      <dgm:spPr/>
      <dgm:t>
        <a:bodyPr/>
        <a:lstStyle/>
        <a:p>
          <a:endParaRPr lang="en-US"/>
        </a:p>
      </dgm:t>
    </dgm:pt>
    <dgm:pt modelId="{37B91B20-06DE-4FFA-9869-E88B0A13E4C1}" type="pres">
      <dgm:prSet presAssocID="{7F91CD5A-8ED6-47BD-9C4B-F10148FE52D6}" presName="bigChev" presStyleLbl="node1" presStyleIdx="3" presStyleCnt="4" custScaleY="39233" custLinFactNeighborX="84771" custLinFactNeighborY="-91411"/>
      <dgm:spPr/>
      <dgm:t>
        <a:bodyPr/>
        <a:lstStyle/>
        <a:p>
          <a:pPr rtl="1"/>
          <a:endParaRPr lang="fa-IR"/>
        </a:p>
      </dgm:t>
    </dgm:pt>
  </dgm:ptLst>
  <dgm:cxnLst>
    <dgm:cxn modelId="{C6CEA860-641A-4E07-9FCC-7F63658F4C5B}" type="presOf" srcId="{813590E0-1575-4CC8-A68E-5EEE6ED307AC}" destId="{34A1AB3E-6B9A-4CB2-A078-6B953D663BB7}" srcOrd="0" destOrd="0" presId="urn:microsoft.com/office/officeart/2005/8/layout/lProcess3"/>
    <dgm:cxn modelId="{87D70DED-CE02-40EE-A012-F341242237AB}" srcId="{C8DFA414-A27B-436B-9FA8-212A7E11AA00}" destId="{77D0A22A-7DBA-47A2-BA22-A0AD4DA52570}" srcOrd="0" destOrd="0" parTransId="{33D9FC0A-0731-4AC3-A4C3-E6A5E9BC2571}" sibTransId="{C2494B18-F77A-400B-849C-1AEC7F0C8ED3}"/>
    <dgm:cxn modelId="{6EDF1C40-366F-40C6-AD7E-C1F1A9579277}" type="presOf" srcId="{B5729985-A7DD-4C98-98AE-6763AB15D803}" destId="{FC720C97-5E9D-4EF0-9F5E-DD9FD43E29C5}" srcOrd="0" destOrd="0" presId="urn:microsoft.com/office/officeart/2005/8/layout/lProcess3"/>
    <dgm:cxn modelId="{20ED5E22-31A6-43D1-AA74-259ED1D651A0}" srcId="{C8DFA414-A27B-436B-9FA8-212A7E11AA00}" destId="{DA35CC79-96B0-4322-B39A-D49E37FE66A1}" srcOrd="2" destOrd="0" parTransId="{F252F323-4CA3-46F9-994C-44821F3A2D1B}" sibTransId="{DE6F3AF7-AAC6-4900-A1B4-7EEB76EDC32F}"/>
    <dgm:cxn modelId="{B7B68BAD-BB7B-4108-A98D-46059F19D9F4}" type="presOf" srcId="{7F91CD5A-8ED6-47BD-9C4B-F10148FE52D6}" destId="{37B91B20-06DE-4FFA-9869-E88B0A13E4C1}" srcOrd="0" destOrd="0" presId="urn:microsoft.com/office/officeart/2005/8/layout/lProcess3"/>
    <dgm:cxn modelId="{96325866-368D-4696-B497-670FE7B9F60E}" type="presOf" srcId="{77D0A22A-7DBA-47A2-BA22-A0AD4DA52570}" destId="{E4A53A79-DE87-4A39-B8CF-32484C91804A}" srcOrd="0" destOrd="0" presId="urn:microsoft.com/office/officeart/2005/8/layout/lProcess3"/>
    <dgm:cxn modelId="{91F200E9-419F-45CA-B5FC-AB7946236579}" srcId="{C8DFA414-A27B-436B-9FA8-212A7E11AA00}" destId="{7F91CD5A-8ED6-47BD-9C4B-F10148FE52D6}" srcOrd="3" destOrd="0" parTransId="{B08A53B8-40F1-4AF0-82B2-12EF4B9047BF}" sibTransId="{D651721C-FB25-472A-BB72-F4965FA873EC}"/>
    <dgm:cxn modelId="{ECC29220-28CB-420C-8DC9-9FE0C3C094CD}" type="presOf" srcId="{C8DFA414-A27B-436B-9FA8-212A7E11AA00}" destId="{A384C5FA-5642-4F99-90C9-E349BE62E109}" srcOrd="0" destOrd="0" presId="urn:microsoft.com/office/officeart/2005/8/layout/lProcess3"/>
    <dgm:cxn modelId="{EC7E3097-BE3E-4F21-A8A3-C9DCDAE415D4}" srcId="{43D70F1E-5C69-4E4C-9DF8-E70A6F1D0A1C}" destId="{B5729985-A7DD-4C98-98AE-6763AB15D803}" srcOrd="0" destOrd="0" parTransId="{DDC30D49-AB2B-4020-A821-5362FFF11646}" sibTransId="{BC3E3854-65F3-42D0-9E15-333C7CF95CCB}"/>
    <dgm:cxn modelId="{2E43C53A-B50D-4044-904D-B0C3DFF8E67C}" srcId="{C8DFA414-A27B-436B-9FA8-212A7E11AA00}" destId="{43D70F1E-5C69-4E4C-9DF8-E70A6F1D0A1C}" srcOrd="1" destOrd="0" parTransId="{680AB837-D8BC-47E7-AAB7-A12296F39703}" sibTransId="{462974AF-642A-4E5A-BFFE-7A1166CDBE32}"/>
    <dgm:cxn modelId="{D829582D-C3DC-4109-8460-DF407346B418}" type="presOf" srcId="{DA35CC79-96B0-4322-B39A-D49E37FE66A1}" destId="{D7CEC000-D740-4BE6-8E06-7494DACB566C}" srcOrd="0" destOrd="0" presId="urn:microsoft.com/office/officeart/2005/8/layout/lProcess3"/>
    <dgm:cxn modelId="{182F8B01-67DA-4E39-93FE-CAB8382E2493}" srcId="{DA35CC79-96B0-4322-B39A-D49E37FE66A1}" destId="{813590E0-1575-4CC8-A68E-5EEE6ED307AC}" srcOrd="0" destOrd="0" parTransId="{AD4DC43E-3183-4F5A-9E9F-48E61A3E9E53}" sibTransId="{023A5B36-857A-4FDB-8365-0301A683AEF0}"/>
    <dgm:cxn modelId="{0EF7956E-74B0-438A-BF49-94658C2B3B3D}" type="presOf" srcId="{43D70F1E-5C69-4E4C-9DF8-E70A6F1D0A1C}" destId="{8CAA9E7C-12D1-49B3-959F-1C5BFF9749A0}" srcOrd="0" destOrd="0" presId="urn:microsoft.com/office/officeart/2005/8/layout/lProcess3"/>
    <dgm:cxn modelId="{B7426BBD-FA55-4F08-84A1-079D30D5397B}" type="presParOf" srcId="{A384C5FA-5642-4F99-90C9-E349BE62E109}" destId="{BB825AC0-17B5-4225-B00B-8B5DE4C8B16B}" srcOrd="0" destOrd="0" presId="urn:microsoft.com/office/officeart/2005/8/layout/lProcess3"/>
    <dgm:cxn modelId="{77809CA8-FB8E-4B50-95B7-ACF1F3BA36F5}" type="presParOf" srcId="{BB825AC0-17B5-4225-B00B-8B5DE4C8B16B}" destId="{E4A53A79-DE87-4A39-B8CF-32484C91804A}" srcOrd="0" destOrd="0" presId="urn:microsoft.com/office/officeart/2005/8/layout/lProcess3"/>
    <dgm:cxn modelId="{3A1F965F-E958-41F8-9913-6EB46CB66586}" type="presParOf" srcId="{A384C5FA-5642-4F99-90C9-E349BE62E109}" destId="{7EE4756F-826F-448F-82AF-7152C627433D}" srcOrd="1" destOrd="0" presId="urn:microsoft.com/office/officeart/2005/8/layout/lProcess3"/>
    <dgm:cxn modelId="{2A0679DD-E51D-4366-8156-4A4A30C274A3}" type="presParOf" srcId="{A384C5FA-5642-4F99-90C9-E349BE62E109}" destId="{04A88704-0963-4062-8BA2-7156AB9649FD}" srcOrd="2" destOrd="0" presId="urn:microsoft.com/office/officeart/2005/8/layout/lProcess3"/>
    <dgm:cxn modelId="{3C0DB69A-3DD9-4D68-BF67-D45ABE4EDB8B}" type="presParOf" srcId="{04A88704-0963-4062-8BA2-7156AB9649FD}" destId="{8CAA9E7C-12D1-49B3-959F-1C5BFF9749A0}" srcOrd="0" destOrd="0" presId="urn:microsoft.com/office/officeart/2005/8/layout/lProcess3"/>
    <dgm:cxn modelId="{1590963B-1AA6-489C-A75B-B9CCB5AC991A}" type="presParOf" srcId="{04A88704-0963-4062-8BA2-7156AB9649FD}" destId="{9660DBB0-C942-4C47-ABA2-37B1B94295A8}" srcOrd="1" destOrd="0" presId="urn:microsoft.com/office/officeart/2005/8/layout/lProcess3"/>
    <dgm:cxn modelId="{3A14C45F-8366-4723-81A2-C11E7B2BD85C}" type="presParOf" srcId="{04A88704-0963-4062-8BA2-7156AB9649FD}" destId="{FC720C97-5E9D-4EF0-9F5E-DD9FD43E29C5}" srcOrd="2" destOrd="0" presId="urn:microsoft.com/office/officeart/2005/8/layout/lProcess3"/>
    <dgm:cxn modelId="{1AD2189F-5865-4E69-B5C3-8913D7B71731}" type="presParOf" srcId="{A384C5FA-5642-4F99-90C9-E349BE62E109}" destId="{E9DB5398-31F4-4EE9-9805-DBF53E4700B8}" srcOrd="3" destOrd="0" presId="urn:microsoft.com/office/officeart/2005/8/layout/lProcess3"/>
    <dgm:cxn modelId="{4E850C67-34FC-4B3B-835F-5A2CAB08D570}" type="presParOf" srcId="{A384C5FA-5642-4F99-90C9-E349BE62E109}" destId="{47A7FA19-06DC-4885-A542-A749F86CC288}" srcOrd="4" destOrd="0" presId="urn:microsoft.com/office/officeart/2005/8/layout/lProcess3"/>
    <dgm:cxn modelId="{2357C38B-8ECE-41B8-969D-6BCA23A9655D}" type="presParOf" srcId="{47A7FA19-06DC-4885-A542-A749F86CC288}" destId="{D7CEC000-D740-4BE6-8E06-7494DACB566C}" srcOrd="0" destOrd="0" presId="urn:microsoft.com/office/officeart/2005/8/layout/lProcess3"/>
    <dgm:cxn modelId="{B0BD9C75-F843-40B0-9842-05326C9DEAE4}" type="presParOf" srcId="{47A7FA19-06DC-4885-A542-A749F86CC288}" destId="{4193821C-5C26-41B7-90EA-863C8483F0E1}" srcOrd="1" destOrd="0" presId="urn:microsoft.com/office/officeart/2005/8/layout/lProcess3"/>
    <dgm:cxn modelId="{46CA57AC-55E2-453C-A614-6015E545A888}" type="presParOf" srcId="{47A7FA19-06DC-4885-A542-A749F86CC288}" destId="{34A1AB3E-6B9A-4CB2-A078-6B953D663BB7}" srcOrd="2" destOrd="0" presId="urn:microsoft.com/office/officeart/2005/8/layout/lProcess3"/>
    <dgm:cxn modelId="{0C9BD625-738A-46FB-83D6-0B128C842EE1}" type="presParOf" srcId="{A384C5FA-5642-4F99-90C9-E349BE62E109}" destId="{75C46B62-01B1-49C1-9D27-E26D9FD74723}" srcOrd="5" destOrd="0" presId="urn:microsoft.com/office/officeart/2005/8/layout/lProcess3"/>
    <dgm:cxn modelId="{E2581A7A-7206-4E51-A96C-CC9BD6F8C9D7}" type="presParOf" srcId="{A384C5FA-5642-4F99-90C9-E349BE62E109}" destId="{61C1363D-0941-49EB-8A23-259FB78E9491}" srcOrd="6" destOrd="0" presId="urn:microsoft.com/office/officeart/2005/8/layout/lProcess3"/>
    <dgm:cxn modelId="{2FAE85CA-1766-4C51-998A-176069126D82}" type="presParOf" srcId="{61C1363D-0941-49EB-8A23-259FB78E9491}" destId="{37B91B20-06DE-4FFA-9869-E88B0A13E4C1}" srcOrd="0" destOrd="0" presId="urn:microsoft.com/office/officeart/2005/8/layout/lProcess3"/>
  </dgm:cxnLst>
  <dgm:bg>
    <a:solidFill>
      <a:schemeClr val="accent2">
        <a:lumMod val="60000"/>
        <a:lumOff val="40000"/>
      </a:schemeClr>
    </a:solidFill>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5050B9C-61BB-475C-A565-DC9CD1103402}" type="doc">
      <dgm:prSet loTypeId="urn:microsoft.com/office/officeart/2005/8/layout/gear1" loCatId="cycle" qsTypeId="urn:microsoft.com/office/officeart/2005/8/quickstyle/simple1" qsCatId="simple" csTypeId="urn:microsoft.com/office/officeart/2005/8/colors/colorful4" csCatId="colorful" phldr="1"/>
      <dgm:spPr/>
      <dgm:t>
        <a:bodyPr/>
        <a:lstStyle/>
        <a:p>
          <a:pPr rtl="1"/>
          <a:endParaRPr lang="fa-IR"/>
        </a:p>
      </dgm:t>
    </dgm:pt>
    <dgm:pt modelId="{169927D9-0205-4EF3-A3F0-B0C0B6B3775E}">
      <dgm:prSet phldrT="[Text]" custT="1"/>
      <dgm:spPr/>
      <dgm:t>
        <a:bodyPr/>
        <a:lstStyle/>
        <a:p>
          <a:pPr rtl="1"/>
          <a:r>
            <a:rPr lang="fa-IR" sz="3600" dirty="0" smtClean="0">
              <a:solidFill>
                <a:srgbClr val="002060"/>
              </a:solidFill>
            </a:rPr>
            <a:t>کتاب باز</a:t>
          </a:r>
          <a:endParaRPr lang="fa-IR" sz="3600" dirty="0">
            <a:solidFill>
              <a:srgbClr val="002060"/>
            </a:solidFill>
          </a:endParaRPr>
        </a:p>
      </dgm:t>
    </dgm:pt>
    <dgm:pt modelId="{90CF3A68-8852-459F-82B5-BD6674EFDE01}" type="parTrans" cxnId="{B58E194D-D146-43CA-8D38-D1041C5DD7F1}">
      <dgm:prSet/>
      <dgm:spPr/>
      <dgm:t>
        <a:bodyPr/>
        <a:lstStyle/>
        <a:p>
          <a:pPr rtl="1"/>
          <a:endParaRPr lang="fa-IR"/>
        </a:p>
      </dgm:t>
    </dgm:pt>
    <dgm:pt modelId="{CCF52486-9B96-4347-8917-635AB7754EBE}" type="sibTrans" cxnId="{B58E194D-D146-43CA-8D38-D1041C5DD7F1}">
      <dgm:prSet/>
      <dgm:spPr>
        <a:solidFill>
          <a:schemeClr val="accent5">
            <a:lumMod val="60000"/>
            <a:lumOff val="40000"/>
          </a:schemeClr>
        </a:solidFill>
      </dgm:spPr>
      <dgm:t>
        <a:bodyPr/>
        <a:lstStyle/>
        <a:p>
          <a:pPr rtl="1"/>
          <a:endParaRPr lang="fa-IR"/>
        </a:p>
      </dgm:t>
    </dgm:pt>
    <dgm:pt modelId="{C7C49E6C-598E-409A-9227-4F57E0ED7F03}">
      <dgm:prSet phldrT="[Text]" custT="1"/>
      <dgm:spPr/>
      <dgm:t>
        <a:bodyPr/>
        <a:lstStyle/>
        <a:p>
          <a:pPr rtl="1"/>
          <a:r>
            <a:rPr lang="fa-IR" sz="2000" dirty="0" smtClean="0">
              <a:solidFill>
                <a:schemeClr val="tx1">
                  <a:lumMod val="95000"/>
                  <a:lumOff val="5000"/>
                </a:schemeClr>
              </a:solidFill>
            </a:rPr>
            <a:t>گروهی</a:t>
          </a:r>
          <a:endParaRPr lang="fa-IR" sz="2000" dirty="0">
            <a:solidFill>
              <a:schemeClr val="tx1">
                <a:lumMod val="95000"/>
                <a:lumOff val="5000"/>
              </a:schemeClr>
            </a:solidFill>
          </a:endParaRPr>
        </a:p>
      </dgm:t>
    </dgm:pt>
    <dgm:pt modelId="{0DF0EC5E-A5EB-401A-9BDC-E803607A3CEC}" type="parTrans" cxnId="{F5E3380C-7598-497D-9501-D6C7E821CDD4}">
      <dgm:prSet/>
      <dgm:spPr/>
      <dgm:t>
        <a:bodyPr/>
        <a:lstStyle/>
        <a:p>
          <a:pPr rtl="1"/>
          <a:endParaRPr lang="fa-IR"/>
        </a:p>
      </dgm:t>
    </dgm:pt>
    <dgm:pt modelId="{E2B1954F-D89D-49EC-B5C5-D7C9E53100C4}" type="sibTrans" cxnId="{F5E3380C-7598-497D-9501-D6C7E821CDD4}">
      <dgm:prSet/>
      <dgm:spPr/>
      <dgm:t>
        <a:bodyPr/>
        <a:lstStyle/>
        <a:p>
          <a:pPr rtl="1"/>
          <a:endParaRPr lang="fa-IR"/>
        </a:p>
      </dgm:t>
    </dgm:pt>
    <dgm:pt modelId="{25F68908-74DF-47AF-BBA7-C2942C5AEB38}">
      <dgm:prSet phldrT="[Text]" custT="1"/>
      <dgm:spPr/>
      <dgm:t>
        <a:bodyPr/>
        <a:lstStyle/>
        <a:p>
          <a:pPr rtl="1"/>
          <a:r>
            <a:rPr lang="fa-IR" sz="2800" b="1" cap="none" spc="0" dirty="0" smtClean="0">
              <a:ln w="1905"/>
              <a:solidFill>
                <a:srgbClr val="002060"/>
              </a:solidFill>
              <a:effectLst>
                <a:innerShdw blurRad="69850" dist="43180" dir="5400000">
                  <a:srgbClr val="000000">
                    <a:alpha val="65000"/>
                  </a:srgbClr>
                </a:innerShdw>
              </a:effectLst>
            </a:rPr>
            <a:t>فردی</a:t>
          </a:r>
          <a:endParaRPr lang="fa-IR" sz="2800" b="1" cap="none" spc="0" dirty="0">
            <a:ln w="1905"/>
            <a:solidFill>
              <a:srgbClr val="002060"/>
            </a:solidFill>
            <a:effectLst>
              <a:innerShdw blurRad="69850" dist="43180" dir="5400000">
                <a:srgbClr val="000000">
                  <a:alpha val="65000"/>
                </a:srgbClr>
              </a:innerShdw>
            </a:effectLst>
          </a:endParaRPr>
        </a:p>
      </dgm:t>
    </dgm:pt>
    <dgm:pt modelId="{F8536E7C-E613-48A2-A803-E8BF5397E470}" type="parTrans" cxnId="{72327A51-D139-4A30-B1EB-1EFD7D0CB39E}">
      <dgm:prSet/>
      <dgm:spPr/>
      <dgm:t>
        <a:bodyPr/>
        <a:lstStyle/>
        <a:p>
          <a:pPr rtl="1"/>
          <a:endParaRPr lang="fa-IR"/>
        </a:p>
      </dgm:t>
    </dgm:pt>
    <dgm:pt modelId="{33C31EAB-4800-4735-B499-9F0F03DF2A87}" type="sibTrans" cxnId="{72327A51-D139-4A30-B1EB-1EFD7D0CB39E}">
      <dgm:prSet/>
      <dgm:spPr/>
      <dgm:t>
        <a:bodyPr/>
        <a:lstStyle/>
        <a:p>
          <a:pPr rtl="1"/>
          <a:endParaRPr lang="fa-IR"/>
        </a:p>
      </dgm:t>
    </dgm:pt>
    <dgm:pt modelId="{AAABB508-7666-4609-ABF7-778AEEDBBD24}">
      <dgm:prSet phldrT="[Text]" custLinFactNeighborX="-2627" custLinFactNeighborY="-1917"/>
      <dgm:spPr/>
      <dgm:t>
        <a:bodyPr/>
        <a:lstStyle/>
        <a:p>
          <a:pPr rtl="1"/>
          <a:endParaRPr lang="fa-IR" dirty="0"/>
        </a:p>
      </dgm:t>
    </dgm:pt>
    <dgm:pt modelId="{63337275-08CD-4119-88EF-BFD3F806EFDC}" type="parTrans" cxnId="{5D31AB63-0630-4020-A379-A17242B99A4E}">
      <dgm:prSet/>
      <dgm:spPr/>
      <dgm:t>
        <a:bodyPr/>
        <a:lstStyle/>
        <a:p>
          <a:pPr rtl="1"/>
          <a:endParaRPr lang="fa-IR"/>
        </a:p>
      </dgm:t>
    </dgm:pt>
    <dgm:pt modelId="{BC152682-12AC-40D5-A19D-A24E1CC1E6F2}" type="sibTrans" cxnId="{5D31AB63-0630-4020-A379-A17242B99A4E}">
      <dgm:prSet/>
      <dgm:spPr/>
      <dgm:t>
        <a:bodyPr/>
        <a:lstStyle/>
        <a:p>
          <a:pPr rtl="1"/>
          <a:endParaRPr lang="fa-IR"/>
        </a:p>
      </dgm:t>
    </dgm:pt>
    <dgm:pt modelId="{6F89CD46-88C4-4D3C-A436-9044E4062ACC}">
      <dgm:prSet phldrT="[Text]"/>
      <dgm:spPr/>
      <dgm:t>
        <a:bodyPr/>
        <a:lstStyle/>
        <a:p>
          <a:pPr rtl="1"/>
          <a:endParaRPr lang="fa-IR" dirty="0"/>
        </a:p>
      </dgm:t>
    </dgm:pt>
    <dgm:pt modelId="{E3FFD8B7-C848-435E-BFE6-9DD1A0E68333}" type="parTrans" cxnId="{FDAA77C6-91F5-4C3F-8398-C2615625F541}">
      <dgm:prSet/>
      <dgm:spPr/>
      <dgm:t>
        <a:bodyPr/>
        <a:lstStyle/>
        <a:p>
          <a:pPr rtl="1"/>
          <a:endParaRPr lang="fa-IR"/>
        </a:p>
      </dgm:t>
    </dgm:pt>
    <dgm:pt modelId="{6CF4FED8-7C27-4E4A-AC69-752C3BFBF38B}" type="sibTrans" cxnId="{FDAA77C6-91F5-4C3F-8398-C2615625F541}">
      <dgm:prSet/>
      <dgm:spPr/>
      <dgm:t>
        <a:bodyPr/>
        <a:lstStyle/>
        <a:p>
          <a:pPr rtl="1"/>
          <a:endParaRPr lang="fa-IR"/>
        </a:p>
      </dgm:t>
    </dgm:pt>
    <dgm:pt modelId="{E845C2DB-5B02-43C6-ACC2-0CE9D782157F}">
      <dgm:prSet phldrT="[Text]"/>
      <dgm:spPr/>
      <dgm:t>
        <a:bodyPr/>
        <a:lstStyle/>
        <a:p>
          <a:pPr rtl="1"/>
          <a:endParaRPr lang="fa-IR" dirty="0"/>
        </a:p>
      </dgm:t>
    </dgm:pt>
    <dgm:pt modelId="{E3495C0F-481D-4D0F-83E3-901FCFBD6653}" type="parTrans" cxnId="{52E82EEB-6912-4A94-80AC-0A47EB25DE74}">
      <dgm:prSet/>
      <dgm:spPr/>
      <dgm:t>
        <a:bodyPr/>
        <a:lstStyle/>
        <a:p>
          <a:pPr rtl="1"/>
          <a:endParaRPr lang="fa-IR"/>
        </a:p>
      </dgm:t>
    </dgm:pt>
    <dgm:pt modelId="{A190C9EA-D506-4A53-8879-D94A24750317}" type="sibTrans" cxnId="{52E82EEB-6912-4A94-80AC-0A47EB25DE74}">
      <dgm:prSet/>
      <dgm:spPr/>
      <dgm:t>
        <a:bodyPr/>
        <a:lstStyle/>
        <a:p>
          <a:pPr rtl="1"/>
          <a:endParaRPr lang="fa-IR"/>
        </a:p>
      </dgm:t>
    </dgm:pt>
    <dgm:pt modelId="{BF27F492-FBE5-42DB-B6F5-A2D232C45AF6}">
      <dgm:prSet phldrT="[Text]" custLinFactNeighborX="22941" custLinFactNeighborY="-1917"/>
      <dgm:spPr/>
      <dgm:t>
        <a:bodyPr/>
        <a:lstStyle/>
        <a:p>
          <a:pPr rtl="1"/>
          <a:endParaRPr lang="fa-IR" dirty="0"/>
        </a:p>
      </dgm:t>
    </dgm:pt>
    <dgm:pt modelId="{9A13CFD3-6FA1-4652-ACFE-32186F6180D7}" type="parTrans" cxnId="{B174D830-ED25-4935-9957-3F3230362B09}">
      <dgm:prSet/>
      <dgm:spPr/>
      <dgm:t>
        <a:bodyPr/>
        <a:lstStyle/>
        <a:p>
          <a:pPr rtl="1"/>
          <a:endParaRPr lang="fa-IR"/>
        </a:p>
      </dgm:t>
    </dgm:pt>
    <dgm:pt modelId="{7F77A096-06EF-4D8A-A030-4C04F1D7284B}" type="sibTrans" cxnId="{B174D830-ED25-4935-9957-3F3230362B09}">
      <dgm:prSet custLinFactNeighborX="16489" custLinFactNeighborY="2772"/>
      <dgm:spPr/>
      <dgm:t>
        <a:bodyPr/>
        <a:lstStyle/>
        <a:p>
          <a:pPr rtl="1"/>
          <a:endParaRPr lang="fa-IR"/>
        </a:p>
      </dgm:t>
    </dgm:pt>
    <dgm:pt modelId="{EB66A103-0B3C-4D3F-A1D8-ECEFF50BBC4B}">
      <dgm:prSet phldrT="[Text]" custLinFactNeighborX="22941" custLinFactNeighborY="-1917"/>
      <dgm:spPr/>
      <dgm:t>
        <a:bodyPr/>
        <a:lstStyle/>
        <a:p>
          <a:pPr rtl="1"/>
          <a:endParaRPr lang="fa-IR" dirty="0"/>
        </a:p>
      </dgm:t>
    </dgm:pt>
    <dgm:pt modelId="{58E4713B-02C3-47AE-95CA-6746CA79A147}" type="parTrans" cxnId="{A0D91A8F-D05F-46E7-A40E-A32549B66450}">
      <dgm:prSet/>
      <dgm:spPr/>
      <dgm:t>
        <a:bodyPr/>
        <a:lstStyle/>
        <a:p>
          <a:pPr rtl="1"/>
          <a:endParaRPr lang="fa-IR"/>
        </a:p>
      </dgm:t>
    </dgm:pt>
    <dgm:pt modelId="{A78F33E6-4569-48A6-B30A-E47366FFA27F}" type="sibTrans" cxnId="{A0D91A8F-D05F-46E7-A40E-A32549B66450}">
      <dgm:prSet custLinFactNeighborX="16489" custLinFactNeighborY="2772"/>
      <dgm:spPr/>
      <dgm:t>
        <a:bodyPr/>
        <a:lstStyle/>
        <a:p>
          <a:pPr rtl="1"/>
          <a:endParaRPr lang="fa-IR"/>
        </a:p>
      </dgm:t>
    </dgm:pt>
    <dgm:pt modelId="{990F6E06-1D5A-46EA-A1A7-E7774BE67B8D}">
      <dgm:prSet phldrT="[Text]" custLinFactNeighborX="22941" custLinFactNeighborY="-1917"/>
      <dgm:spPr/>
      <dgm:t>
        <a:bodyPr/>
        <a:lstStyle/>
        <a:p>
          <a:pPr rtl="1"/>
          <a:endParaRPr lang="fa-IR" dirty="0"/>
        </a:p>
      </dgm:t>
    </dgm:pt>
    <dgm:pt modelId="{C32E009B-2C76-410E-8B8B-57DEE52BAFFB}" type="parTrans" cxnId="{E8222765-BA2C-4659-9FB0-45DC9C782586}">
      <dgm:prSet/>
      <dgm:spPr/>
      <dgm:t>
        <a:bodyPr/>
        <a:lstStyle/>
        <a:p>
          <a:pPr rtl="1"/>
          <a:endParaRPr lang="fa-IR"/>
        </a:p>
      </dgm:t>
    </dgm:pt>
    <dgm:pt modelId="{70DE10A1-F86A-4721-A8B4-94FEE775E587}" type="sibTrans" cxnId="{E8222765-BA2C-4659-9FB0-45DC9C782586}">
      <dgm:prSet custLinFactNeighborX="16489" custLinFactNeighborY="2772"/>
      <dgm:spPr/>
      <dgm:t>
        <a:bodyPr/>
        <a:lstStyle/>
        <a:p>
          <a:pPr rtl="1"/>
          <a:endParaRPr lang="fa-IR"/>
        </a:p>
      </dgm:t>
    </dgm:pt>
    <dgm:pt modelId="{4E1D9EB8-4BD3-451D-90BF-F8C7FD8C5D08}">
      <dgm:prSet custLinFactNeighborX="22941" custLinFactNeighborY="-1917"/>
      <dgm:spPr/>
      <dgm:t>
        <a:bodyPr/>
        <a:lstStyle/>
        <a:p>
          <a:pPr rtl="1"/>
          <a:endParaRPr lang="fa-IR" dirty="0"/>
        </a:p>
      </dgm:t>
    </dgm:pt>
    <dgm:pt modelId="{16A9CA87-82D3-4B6D-A973-81E8FE1A8653}" type="parTrans" cxnId="{C21EEDB9-620F-4134-A405-36D9CA88BFF4}">
      <dgm:prSet/>
      <dgm:spPr/>
      <dgm:t>
        <a:bodyPr/>
        <a:lstStyle/>
        <a:p>
          <a:pPr rtl="1"/>
          <a:endParaRPr lang="fa-IR"/>
        </a:p>
      </dgm:t>
    </dgm:pt>
    <dgm:pt modelId="{06D00F64-AD1F-4736-A9F1-32A7B501E8EE}" type="sibTrans" cxnId="{C21EEDB9-620F-4134-A405-36D9CA88BFF4}">
      <dgm:prSet custLinFactNeighborX="16489" custLinFactNeighborY="2772"/>
      <dgm:spPr/>
      <dgm:t>
        <a:bodyPr/>
        <a:lstStyle/>
        <a:p>
          <a:pPr rtl="1"/>
          <a:endParaRPr lang="fa-IR"/>
        </a:p>
      </dgm:t>
    </dgm:pt>
    <dgm:pt modelId="{68043A3D-D31C-46F9-B66B-9D9CAA43B99B}">
      <dgm:prSet custLinFactNeighborX="-2714" custLinFactNeighborY="-71211"/>
      <dgm:spPr/>
      <dgm:t>
        <a:bodyPr/>
        <a:lstStyle/>
        <a:p>
          <a:pPr rtl="1"/>
          <a:endParaRPr lang="fa-IR" dirty="0"/>
        </a:p>
      </dgm:t>
    </dgm:pt>
    <dgm:pt modelId="{FE8DFB2F-4A89-4EBB-A2A0-FAE10764C2CA}" type="parTrans" cxnId="{5B9E2220-43A8-4E5D-84F0-A7032D207F33}">
      <dgm:prSet/>
      <dgm:spPr/>
      <dgm:t>
        <a:bodyPr/>
        <a:lstStyle/>
        <a:p>
          <a:pPr rtl="1"/>
          <a:endParaRPr lang="fa-IR"/>
        </a:p>
      </dgm:t>
    </dgm:pt>
    <dgm:pt modelId="{26A7D51C-249F-47D1-AED9-861D0C633A1F}" type="sibTrans" cxnId="{5B9E2220-43A8-4E5D-84F0-A7032D207F33}">
      <dgm:prSet custLinFactNeighborX="-4161" custLinFactNeighborY="-54052"/>
      <dgm:spPr/>
      <dgm:t>
        <a:bodyPr/>
        <a:lstStyle/>
        <a:p>
          <a:pPr rtl="1"/>
          <a:endParaRPr lang="fa-IR"/>
        </a:p>
      </dgm:t>
    </dgm:pt>
    <dgm:pt modelId="{CA25C617-0DAF-4591-B90F-480531B77F5A}" type="pres">
      <dgm:prSet presAssocID="{45050B9C-61BB-475C-A565-DC9CD1103402}" presName="composite" presStyleCnt="0">
        <dgm:presLayoutVars>
          <dgm:chMax val="3"/>
          <dgm:animLvl val="lvl"/>
          <dgm:resizeHandles val="exact"/>
        </dgm:presLayoutVars>
      </dgm:prSet>
      <dgm:spPr/>
      <dgm:t>
        <a:bodyPr/>
        <a:lstStyle/>
        <a:p>
          <a:pPr rtl="1"/>
          <a:endParaRPr lang="fa-IR"/>
        </a:p>
      </dgm:t>
    </dgm:pt>
    <dgm:pt modelId="{A3C5CB78-01FE-45A9-B9DD-AEB3D75DBE6D}" type="pres">
      <dgm:prSet presAssocID="{169927D9-0205-4EF3-A3F0-B0C0B6B3775E}" presName="gear1" presStyleLbl="node1" presStyleIdx="0" presStyleCnt="3" custScaleY="81818" custLinFactNeighborX="-6952" custLinFactNeighborY="3743">
        <dgm:presLayoutVars>
          <dgm:chMax val="1"/>
          <dgm:bulletEnabled val="1"/>
        </dgm:presLayoutVars>
      </dgm:prSet>
      <dgm:spPr/>
      <dgm:t>
        <a:bodyPr/>
        <a:lstStyle/>
        <a:p>
          <a:pPr rtl="1"/>
          <a:endParaRPr lang="fa-IR"/>
        </a:p>
      </dgm:t>
    </dgm:pt>
    <dgm:pt modelId="{FB03330D-F1A6-4EB1-B75E-320B09E4CD46}" type="pres">
      <dgm:prSet presAssocID="{169927D9-0205-4EF3-A3F0-B0C0B6B3775E}" presName="gear1srcNode" presStyleLbl="node1" presStyleIdx="0" presStyleCnt="3"/>
      <dgm:spPr/>
      <dgm:t>
        <a:bodyPr/>
        <a:lstStyle/>
        <a:p>
          <a:pPr rtl="1"/>
          <a:endParaRPr lang="fa-IR"/>
        </a:p>
      </dgm:t>
    </dgm:pt>
    <dgm:pt modelId="{192DBD50-24A0-4862-B31B-4C8FFD74BA29}" type="pres">
      <dgm:prSet presAssocID="{169927D9-0205-4EF3-A3F0-B0C0B6B3775E}" presName="gear1dstNode" presStyleLbl="node1" presStyleIdx="0" presStyleCnt="3"/>
      <dgm:spPr/>
      <dgm:t>
        <a:bodyPr/>
        <a:lstStyle/>
        <a:p>
          <a:pPr rtl="1"/>
          <a:endParaRPr lang="fa-IR"/>
        </a:p>
      </dgm:t>
    </dgm:pt>
    <dgm:pt modelId="{A0BC268B-BD3A-4D62-A89A-135DFD921B59}" type="pres">
      <dgm:prSet presAssocID="{C7C49E6C-598E-409A-9227-4F57E0ED7F03}" presName="gear2" presStyleLbl="node1" presStyleIdx="1" presStyleCnt="3" custLinFactNeighborX="-2714" custLinFactNeighborY="-71211">
        <dgm:presLayoutVars>
          <dgm:chMax val="1"/>
          <dgm:bulletEnabled val="1"/>
        </dgm:presLayoutVars>
      </dgm:prSet>
      <dgm:spPr/>
      <dgm:t>
        <a:bodyPr/>
        <a:lstStyle/>
        <a:p>
          <a:pPr rtl="1"/>
          <a:endParaRPr lang="fa-IR"/>
        </a:p>
      </dgm:t>
    </dgm:pt>
    <dgm:pt modelId="{8B480E76-02CE-4AF2-95C2-3B32C19DC3EA}" type="pres">
      <dgm:prSet presAssocID="{C7C49E6C-598E-409A-9227-4F57E0ED7F03}" presName="gear2srcNode" presStyleLbl="node1" presStyleIdx="1" presStyleCnt="3"/>
      <dgm:spPr/>
      <dgm:t>
        <a:bodyPr/>
        <a:lstStyle/>
        <a:p>
          <a:pPr rtl="1"/>
          <a:endParaRPr lang="fa-IR"/>
        </a:p>
      </dgm:t>
    </dgm:pt>
    <dgm:pt modelId="{4DA46609-BEA6-4036-A3D1-9A1653BE7F15}" type="pres">
      <dgm:prSet presAssocID="{C7C49E6C-598E-409A-9227-4F57E0ED7F03}" presName="gear2dstNode" presStyleLbl="node1" presStyleIdx="1" presStyleCnt="3"/>
      <dgm:spPr/>
      <dgm:t>
        <a:bodyPr/>
        <a:lstStyle/>
        <a:p>
          <a:pPr rtl="1"/>
          <a:endParaRPr lang="fa-IR"/>
        </a:p>
      </dgm:t>
    </dgm:pt>
    <dgm:pt modelId="{468ACFC9-AADC-4832-864E-7F629ABE299B}" type="pres">
      <dgm:prSet presAssocID="{25F68908-74DF-47AF-BBA7-C2942C5AEB38}" presName="gear3" presStyleLbl="node1" presStyleIdx="2" presStyleCnt="3" custLinFactX="-13511" custLinFactNeighborX="-100000" custLinFactNeighborY="91541"/>
      <dgm:spPr/>
      <dgm:t>
        <a:bodyPr/>
        <a:lstStyle/>
        <a:p>
          <a:pPr rtl="1"/>
          <a:endParaRPr lang="fa-IR"/>
        </a:p>
      </dgm:t>
    </dgm:pt>
    <dgm:pt modelId="{D28F05AF-3594-4135-B2FD-688052417D93}" type="pres">
      <dgm:prSet presAssocID="{25F68908-74DF-47AF-BBA7-C2942C5AEB38}" presName="gear3tx" presStyleLbl="node1" presStyleIdx="2" presStyleCnt="3">
        <dgm:presLayoutVars>
          <dgm:chMax val="1"/>
          <dgm:bulletEnabled val="1"/>
        </dgm:presLayoutVars>
      </dgm:prSet>
      <dgm:spPr/>
      <dgm:t>
        <a:bodyPr/>
        <a:lstStyle/>
        <a:p>
          <a:pPr rtl="1"/>
          <a:endParaRPr lang="fa-IR"/>
        </a:p>
      </dgm:t>
    </dgm:pt>
    <dgm:pt modelId="{808EFDAD-960E-40E3-837E-D2040B47F252}" type="pres">
      <dgm:prSet presAssocID="{25F68908-74DF-47AF-BBA7-C2942C5AEB38}" presName="gear3srcNode" presStyleLbl="node1" presStyleIdx="2" presStyleCnt="3"/>
      <dgm:spPr/>
      <dgm:t>
        <a:bodyPr/>
        <a:lstStyle/>
        <a:p>
          <a:pPr rtl="1"/>
          <a:endParaRPr lang="fa-IR"/>
        </a:p>
      </dgm:t>
    </dgm:pt>
    <dgm:pt modelId="{6857C569-72FC-4E68-B7CB-533E7D577F00}" type="pres">
      <dgm:prSet presAssocID="{25F68908-74DF-47AF-BBA7-C2942C5AEB38}" presName="gear3dstNode" presStyleLbl="node1" presStyleIdx="2" presStyleCnt="3"/>
      <dgm:spPr/>
      <dgm:t>
        <a:bodyPr/>
        <a:lstStyle/>
        <a:p>
          <a:pPr rtl="1"/>
          <a:endParaRPr lang="fa-IR"/>
        </a:p>
      </dgm:t>
    </dgm:pt>
    <dgm:pt modelId="{9E3F0ED6-1705-4A85-A189-31846015308F}" type="pres">
      <dgm:prSet presAssocID="{CCF52486-9B96-4347-8917-635AB7754EBE}" presName="connector1" presStyleLbl="sibTrans2D1" presStyleIdx="0" presStyleCnt="3" custScaleX="79646" custLinFactNeighborX="-3549" custLinFactNeighborY="-54098"/>
      <dgm:spPr/>
      <dgm:t>
        <a:bodyPr/>
        <a:lstStyle/>
        <a:p>
          <a:pPr rtl="1"/>
          <a:endParaRPr lang="fa-IR"/>
        </a:p>
      </dgm:t>
    </dgm:pt>
    <dgm:pt modelId="{B17E388E-6399-4563-9DE4-FD4D5BC73AEB}" type="pres">
      <dgm:prSet presAssocID="{E2B1954F-D89D-49EC-B5C5-D7C9E53100C4}" presName="connector2" presStyleLbl="sibTrans2D1" presStyleIdx="1" presStyleCnt="3" custLinFactNeighborX="-4161" custLinFactNeighborY="-54052"/>
      <dgm:spPr/>
      <dgm:t>
        <a:bodyPr/>
        <a:lstStyle/>
        <a:p>
          <a:pPr rtl="1"/>
          <a:endParaRPr lang="fa-IR"/>
        </a:p>
      </dgm:t>
    </dgm:pt>
    <dgm:pt modelId="{C6BAA8D8-8334-47BB-BB17-919CB8BC793A}" type="pres">
      <dgm:prSet presAssocID="{33C31EAB-4800-4735-B499-9F0F03DF2A87}" presName="connector3" presStyleLbl="sibTrans2D1" presStyleIdx="2" presStyleCnt="3" custLinFactNeighborX="-47758" custLinFactNeighborY="74349"/>
      <dgm:spPr/>
      <dgm:t>
        <a:bodyPr/>
        <a:lstStyle/>
        <a:p>
          <a:pPr rtl="1"/>
          <a:endParaRPr lang="fa-IR"/>
        </a:p>
      </dgm:t>
    </dgm:pt>
  </dgm:ptLst>
  <dgm:cxnLst>
    <dgm:cxn modelId="{7B5B5C95-7548-4EF3-8F8F-DAB08AFDB24B}" type="presOf" srcId="{33C31EAB-4800-4735-B499-9F0F03DF2A87}" destId="{C6BAA8D8-8334-47BB-BB17-919CB8BC793A}" srcOrd="0" destOrd="0" presId="urn:microsoft.com/office/officeart/2005/8/layout/gear1"/>
    <dgm:cxn modelId="{979F3BF5-4ECB-42B3-AA87-BB107FDB7E4C}" type="presOf" srcId="{CCF52486-9B96-4347-8917-635AB7754EBE}" destId="{9E3F0ED6-1705-4A85-A189-31846015308F}" srcOrd="0" destOrd="0" presId="urn:microsoft.com/office/officeart/2005/8/layout/gear1"/>
    <dgm:cxn modelId="{1F5DF5B8-9A68-4F6D-A63A-6E84B24A0540}" type="presOf" srcId="{25F68908-74DF-47AF-BBA7-C2942C5AEB38}" destId="{6857C569-72FC-4E68-B7CB-533E7D577F00}" srcOrd="3" destOrd="0" presId="urn:microsoft.com/office/officeart/2005/8/layout/gear1"/>
    <dgm:cxn modelId="{72327A51-D139-4A30-B1EB-1EFD7D0CB39E}" srcId="{45050B9C-61BB-475C-A565-DC9CD1103402}" destId="{25F68908-74DF-47AF-BBA7-C2942C5AEB38}" srcOrd="2" destOrd="0" parTransId="{F8536E7C-E613-48A2-A803-E8BF5397E470}" sibTransId="{33C31EAB-4800-4735-B499-9F0F03DF2A87}"/>
    <dgm:cxn modelId="{C21EEDB9-620F-4134-A405-36D9CA88BFF4}" srcId="{45050B9C-61BB-475C-A565-DC9CD1103402}" destId="{4E1D9EB8-4BD3-451D-90BF-F8C7FD8C5D08}" srcOrd="9" destOrd="0" parTransId="{16A9CA87-82D3-4B6D-A973-81E8FE1A8653}" sibTransId="{06D00F64-AD1F-4736-A9F1-32A7B501E8EE}"/>
    <dgm:cxn modelId="{F5E3380C-7598-497D-9501-D6C7E821CDD4}" srcId="{45050B9C-61BB-475C-A565-DC9CD1103402}" destId="{C7C49E6C-598E-409A-9227-4F57E0ED7F03}" srcOrd="1" destOrd="0" parTransId="{0DF0EC5E-A5EB-401A-9BDC-E803607A3CEC}" sibTransId="{E2B1954F-D89D-49EC-B5C5-D7C9E53100C4}"/>
    <dgm:cxn modelId="{FDAA77C6-91F5-4C3F-8398-C2615625F541}" srcId="{45050B9C-61BB-475C-A565-DC9CD1103402}" destId="{6F89CD46-88C4-4D3C-A436-9044E4062ACC}" srcOrd="4" destOrd="0" parTransId="{E3FFD8B7-C848-435E-BFE6-9DD1A0E68333}" sibTransId="{6CF4FED8-7C27-4E4A-AC69-752C3BFBF38B}"/>
    <dgm:cxn modelId="{54DFA39F-4600-41A4-B723-9162C16E3B13}" type="presOf" srcId="{C7C49E6C-598E-409A-9227-4F57E0ED7F03}" destId="{A0BC268B-BD3A-4D62-A89A-135DFD921B59}" srcOrd="0" destOrd="0" presId="urn:microsoft.com/office/officeart/2005/8/layout/gear1"/>
    <dgm:cxn modelId="{E8222765-BA2C-4659-9FB0-45DC9C782586}" srcId="{45050B9C-61BB-475C-A565-DC9CD1103402}" destId="{990F6E06-1D5A-46EA-A1A7-E7774BE67B8D}" srcOrd="8" destOrd="0" parTransId="{C32E009B-2C76-410E-8B8B-57DEE52BAFFB}" sibTransId="{70DE10A1-F86A-4721-A8B4-94FEE775E587}"/>
    <dgm:cxn modelId="{1AFE3B3C-A88B-4F70-9D90-025AD1D352FE}" type="presOf" srcId="{E2B1954F-D89D-49EC-B5C5-D7C9E53100C4}" destId="{B17E388E-6399-4563-9DE4-FD4D5BC73AEB}" srcOrd="0" destOrd="0" presId="urn:microsoft.com/office/officeart/2005/8/layout/gear1"/>
    <dgm:cxn modelId="{A0D91A8F-D05F-46E7-A40E-A32549B66450}" srcId="{45050B9C-61BB-475C-A565-DC9CD1103402}" destId="{EB66A103-0B3C-4D3F-A1D8-ECEFF50BBC4B}" srcOrd="7" destOrd="0" parTransId="{58E4713B-02C3-47AE-95CA-6746CA79A147}" sibTransId="{A78F33E6-4569-48A6-B30A-E47366FFA27F}"/>
    <dgm:cxn modelId="{5E397DB4-3668-416F-9135-6FFC0C3B4BFC}" type="presOf" srcId="{169927D9-0205-4EF3-A3F0-B0C0B6B3775E}" destId="{FB03330D-F1A6-4EB1-B75E-320B09E4CD46}" srcOrd="1" destOrd="0" presId="urn:microsoft.com/office/officeart/2005/8/layout/gear1"/>
    <dgm:cxn modelId="{D13B98D2-9EBE-4A8F-99A3-FBA3CF43DAD0}" type="presOf" srcId="{25F68908-74DF-47AF-BBA7-C2942C5AEB38}" destId="{468ACFC9-AADC-4832-864E-7F629ABE299B}" srcOrd="0" destOrd="0" presId="urn:microsoft.com/office/officeart/2005/8/layout/gear1"/>
    <dgm:cxn modelId="{F56EABFC-2538-42AE-9791-DA5E96191505}" type="presOf" srcId="{C7C49E6C-598E-409A-9227-4F57E0ED7F03}" destId="{8B480E76-02CE-4AF2-95C2-3B32C19DC3EA}" srcOrd="1" destOrd="0" presId="urn:microsoft.com/office/officeart/2005/8/layout/gear1"/>
    <dgm:cxn modelId="{797C9E18-092E-41FA-A74B-2E8B2EFFEBA7}" type="presOf" srcId="{169927D9-0205-4EF3-A3F0-B0C0B6B3775E}" destId="{192DBD50-24A0-4862-B31B-4C8FFD74BA29}" srcOrd="2" destOrd="0" presId="urn:microsoft.com/office/officeart/2005/8/layout/gear1"/>
    <dgm:cxn modelId="{52E82EEB-6912-4A94-80AC-0A47EB25DE74}" srcId="{45050B9C-61BB-475C-A565-DC9CD1103402}" destId="{E845C2DB-5B02-43C6-ACC2-0CE9D782157F}" srcOrd="5" destOrd="0" parTransId="{E3495C0F-481D-4D0F-83E3-901FCFBD6653}" sibTransId="{A190C9EA-D506-4A53-8879-D94A24750317}"/>
    <dgm:cxn modelId="{B174D830-ED25-4935-9957-3F3230362B09}" srcId="{45050B9C-61BB-475C-A565-DC9CD1103402}" destId="{BF27F492-FBE5-42DB-B6F5-A2D232C45AF6}" srcOrd="6" destOrd="0" parTransId="{9A13CFD3-6FA1-4652-ACFE-32186F6180D7}" sibTransId="{7F77A096-06EF-4D8A-A030-4C04F1D7284B}"/>
    <dgm:cxn modelId="{7E8AA94E-DE1A-4756-837C-D511171F6E1B}" type="presOf" srcId="{25F68908-74DF-47AF-BBA7-C2942C5AEB38}" destId="{D28F05AF-3594-4135-B2FD-688052417D93}" srcOrd="1" destOrd="0" presId="urn:microsoft.com/office/officeart/2005/8/layout/gear1"/>
    <dgm:cxn modelId="{86C677BE-B4AB-4F8E-B0F1-2AC5833CB558}" type="presOf" srcId="{25F68908-74DF-47AF-BBA7-C2942C5AEB38}" destId="{808EFDAD-960E-40E3-837E-D2040B47F252}" srcOrd="2" destOrd="0" presId="urn:microsoft.com/office/officeart/2005/8/layout/gear1"/>
    <dgm:cxn modelId="{CC500B3D-D0AB-4236-B4C1-CF25BBB7D502}" type="presOf" srcId="{45050B9C-61BB-475C-A565-DC9CD1103402}" destId="{CA25C617-0DAF-4591-B90F-480531B77F5A}" srcOrd="0" destOrd="0" presId="urn:microsoft.com/office/officeart/2005/8/layout/gear1"/>
    <dgm:cxn modelId="{05D078B4-BD41-4CD4-A556-CBB9A6F459CE}" type="presOf" srcId="{C7C49E6C-598E-409A-9227-4F57E0ED7F03}" destId="{4DA46609-BEA6-4036-A3D1-9A1653BE7F15}" srcOrd="2" destOrd="0" presId="urn:microsoft.com/office/officeart/2005/8/layout/gear1"/>
    <dgm:cxn modelId="{5D31AB63-0630-4020-A379-A17242B99A4E}" srcId="{45050B9C-61BB-475C-A565-DC9CD1103402}" destId="{AAABB508-7666-4609-ABF7-778AEEDBBD24}" srcOrd="3" destOrd="0" parTransId="{63337275-08CD-4119-88EF-BFD3F806EFDC}" sibTransId="{BC152682-12AC-40D5-A19D-A24E1CC1E6F2}"/>
    <dgm:cxn modelId="{5B9E2220-43A8-4E5D-84F0-A7032D207F33}" srcId="{45050B9C-61BB-475C-A565-DC9CD1103402}" destId="{68043A3D-D31C-46F9-B66B-9D9CAA43B99B}" srcOrd="10" destOrd="0" parTransId="{FE8DFB2F-4A89-4EBB-A2A0-FAE10764C2CA}" sibTransId="{26A7D51C-249F-47D1-AED9-861D0C633A1F}"/>
    <dgm:cxn modelId="{B58E194D-D146-43CA-8D38-D1041C5DD7F1}" srcId="{45050B9C-61BB-475C-A565-DC9CD1103402}" destId="{169927D9-0205-4EF3-A3F0-B0C0B6B3775E}" srcOrd="0" destOrd="0" parTransId="{90CF3A68-8852-459F-82B5-BD6674EFDE01}" sibTransId="{CCF52486-9B96-4347-8917-635AB7754EBE}"/>
    <dgm:cxn modelId="{48B8F90E-D5AD-4738-B3FA-86D33C7327F3}" type="presOf" srcId="{169927D9-0205-4EF3-A3F0-B0C0B6B3775E}" destId="{A3C5CB78-01FE-45A9-B9DD-AEB3D75DBE6D}" srcOrd="0" destOrd="0" presId="urn:microsoft.com/office/officeart/2005/8/layout/gear1"/>
    <dgm:cxn modelId="{902A980C-028E-402B-880F-3F07AB15ED28}" type="presParOf" srcId="{CA25C617-0DAF-4591-B90F-480531B77F5A}" destId="{A3C5CB78-01FE-45A9-B9DD-AEB3D75DBE6D}" srcOrd="0" destOrd="0" presId="urn:microsoft.com/office/officeart/2005/8/layout/gear1"/>
    <dgm:cxn modelId="{540492AA-BF1C-46F1-89FA-346FCB6766F6}" type="presParOf" srcId="{CA25C617-0DAF-4591-B90F-480531B77F5A}" destId="{FB03330D-F1A6-4EB1-B75E-320B09E4CD46}" srcOrd="1" destOrd="0" presId="urn:microsoft.com/office/officeart/2005/8/layout/gear1"/>
    <dgm:cxn modelId="{BD419278-3AD9-4293-8AC6-33A12C1296CC}" type="presParOf" srcId="{CA25C617-0DAF-4591-B90F-480531B77F5A}" destId="{192DBD50-24A0-4862-B31B-4C8FFD74BA29}" srcOrd="2" destOrd="0" presId="urn:microsoft.com/office/officeart/2005/8/layout/gear1"/>
    <dgm:cxn modelId="{34E730C1-55EA-4D8C-80CE-5E34578D487E}" type="presParOf" srcId="{CA25C617-0DAF-4591-B90F-480531B77F5A}" destId="{A0BC268B-BD3A-4D62-A89A-135DFD921B59}" srcOrd="3" destOrd="0" presId="urn:microsoft.com/office/officeart/2005/8/layout/gear1"/>
    <dgm:cxn modelId="{1B6AA99C-925C-42AE-86BB-7096F9C84855}" type="presParOf" srcId="{CA25C617-0DAF-4591-B90F-480531B77F5A}" destId="{8B480E76-02CE-4AF2-95C2-3B32C19DC3EA}" srcOrd="4" destOrd="0" presId="urn:microsoft.com/office/officeart/2005/8/layout/gear1"/>
    <dgm:cxn modelId="{808E8BD0-2CEE-49A6-B2E3-CD9648DE3C4B}" type="presParOf" srcId="{CA25C617-0DAF-4591-B90F-480531B77F5A}" destId="{4DA46609-BEA6-4036-A3D1-9A1653BE7F15}" srcOrd="5" destOrd="0" presId="urn:microsoft.com/office/officeart/2005/8/layout/gear1"/>
    <dgm:cxn modelId="{3E7B838B-6D46-439B-9398-FF89531C5E15}" type="presParOf" srcId="{CA25C617-0DAF-4591-B90F-480531B77F5A}" destId="{468ACFC9-AADC-4832-864E-7F629ABE299B}" srcOrd="6" destOrd="0" presId="urn:microsoft.com/office/officeart/2005/8/layout/gear1"/>
    <dgm:cxn modelId="{4251B7E5-CC9D-4FC2-91B9-A016BC774E0F}" type="presParOf" srcId="{CA25C617-0DAF-4591-B90F-480531B77F5A}" destId="{D28F05AF-3594-4135-B2FD-688052417D93}" srcOrd="7" destOrd="0" presId="urn:microsoft.com/office/officeart/2005/8/layout/gear1"/>
    <dgm:cxn modelId="{691A6A90-296A-46DF-8810-5BD97391840E}" type="presParOf" srcId="{CA25C617-0DAF-4591-B90F-480531B77F5A}" destId="{808EFDAD-960E-40E3-837E-D2040B47F252}" srcOrd="8" destOrd="0" presId="urn:microsoft.com/office/officeart/2005/8/layout/gear1"/>
    <dgm:cxn modelId="{09DB4FED-0B8E-4DC6-B5F9-73540A5BC792}" type="presParOf" srcId="{CA25C617-0DAF-4591-B90F-480531B77F5A}" destId="{6857C569-72FC-4E68-B7CB-533E7D577F00}" srcOrd="9" destOrd="0" presId="urn:microsoft.com/office/officeart/2005/8/layout/gear1"/>
    <dgm:cxn modelId="{5B911558-5CA9-4ECE-827D-BF9166F162F7}" type="presParOf" srcId="{CA25C617-0DAF-4591-B90F-480531B77F5A}" destId="{9E3F0ED6-1705-4A85-A189-31846015308F}" srcOrd="10" destOrd="0" presId="urn:microsoft.com/office/officeart/2005/8/layout/gear1"/>
    <dgm:cxn modelId="{F3F91484-E999-4861-A3A5-D38330CC106B}" type="presParOf" srcId="{CA25C617-0DAF-4591-B90F-480531B77F5A}" destId="{B17E388E-6399-4563-9DE4-FD4D5BC73AEB}" srcOrd="11" destOrd="0" presId="urn:microsoft.com/office/officeart/2005/8/layout/gear1"/>
    <dgm:cxn modelId="{1C71BC90-06BB-4FD5-99B6-54935B94076D}" type="presParOf" srcId="{CA25C617-0DAF-4591-B90F-480531B77F5A}" destId="{C6BAA8D8-8334-47BB-BB17-919CB8BC793A}" srcOrd="12" destOrd="0" presId="urn:microsoft.com/office/officeart/2005/8/layout/gear1"/>
  </dgm:cxnLst>
  <dgm:bg>
    <a:solidFill>
      <a:schemeClr val="accent2">
        <a:lumMod val="50000"/>
      </a:schemeClr>
    </a:solidFill>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CC127EF-7B2F-4974-8754-DFC570AA7235}" type="doc">
      <dgm:prSet loTypeId="urn:microsoft.com/office/officeart/2005/8/layout/venn1" loCatId="relationship" qsTypeId="urn:microsoft.com/office/officeart/2005/8/quickstyle/simple1" qsCatId="simple" csTypeId="urn:microsoft.com/office/officeart/2005/8/colors/colorful4" csCatId="colorful" phldr="1"/>
      <dgm:spPr/>
      <dgm:t>
        <a:bodyPr/>
        <a:lstStyle/>
        <a:p>
          <a:pPr rtl="1"/>
          <a:endParaRPr lang="fa-IR"/>
        </a:p>
      </dgm:t>
    </dgm:pt>
    <dgm:pt modelId="{BA5C13BA-87A9-462F-9089-2AD6D0114750}">
      <dgm:prSet phldrT="[Text]" custT="1"/>
      <dgm:spPr/>
      <dgm:t>
        <a:bodyPr/>
        <a:lstStyle/>
        <a:p>
          <a:pPr rtl="1"/>
          <a:r>
            <a:rPr lang="fa-IR" sz="2000" dirty="0" smtClean="0"/>
            <a:t>با رعایت اصول مربوط به نگهداری برگه های فعالیت های دانش آموزان در پوشه های کار آزمونک ها ویاآزمون های –مدادکاغذی در پوشه های کار قرار داده می شوند</a:t>
          </a:r>
          <a:r>
            <a:rPr lang="fa-IR" sz="900" dirty="0" smtClean="0"/>
            <a:t>.</a:t>
          </a:r>
          <a:endParaRPr lang="fa-IR" sz="900" dirty="0"/>
        </a:p>
      </dgm:t>
    </dgm:pt>
    <dgm:pt modelId="{20479710-0EA2-41C2-B7A1-5F6C6EA84323}" type="parTrans" cxnId="{9B2F1BDC-392B-4420-BB6F-B1C7E5AEAAF6}">
      <dgm:prSet/>
      <dgm:spPr/>
      <dgm:t>
        <a:bodyPr/>
        <a:lstStyle/>
        <a:p>
          <a:pPr rtl="1"/>
          <a:endParaRPr lang="fa-IR"/>
        </a:p>
      </dgm:t>
    </dgm:pt>
    <dgm:pt modelId="{4D984090-2313-4C29-90FB-F1AABC91ECB8}" type="sibTrans" cxnId="{9B2F1BDC-392B-4420-BB6F-B1C7E5AEAAF6}">
      <dgm:prSet/>
      <dgm:spPr/>
      <dgm:t>
        <a:bodyPr/>
        <a:lstStyle/>
        <a:p>
          <a:pPr rtl="1"/>
          <a:endParaRPr lang="fa-IR"/>
        </a:p>
      </dgm:t>
    </dgm:pt>
    <dgm:pt modelId="{B564BB4C-3974-44AC-BC35-95C1AC8C1092}">
      <dgm:prSet phldrT="[Text]" custT="1"/>
      <dgm:spPr/>
      <dgm:t>
        <a:bodyPr/>
        <a:lstStyle/>
        <a:p>
          <a:pPr algn="r" rtl="1"/>
          <a:r>
            <a:rPr lang="fa-IR" sz="2800" dirty="0" smtClean="0">
              <a:solidFill>
                <a:srgbClr val="FF0000"/>
              </a:solidFill>
            </a:rPr>
            <a:t>                                                        </a:t>
          </a:r>
        </a:p>
        <a:p>
          <a:pPr algn="r" rtl="1"/>
          <a:r>
            <a:rPr lang="fa-IR" sz="2800" dirty="0" smtClean="0">
              <a:solidFill>
                <a:srgbClr val="FF0000"/>
              </a:solidFill>
            </a:rPr>
            <a:t>1- </a:t>
          </a:r>
          <a:r>
            <a:rPr lang="fa-IR" sz="2000" dirty="0" smtClean="0"/>
            <a:t>ابتدا آزمون را در اختیار دانش -آموزان قرار می دهم تادر زمان تعیین شده  پاسخ ها را  بنویسند ،سپس  برگه های آزمون را جمع آوری نموده و جدول توصیف عملکرد را علامت زده وبازخورد مناسب عملکرد را می نویسم . </a:t>
          </a:r>
        </a:p>
        <a:p>
          <a:pPr algn="r" rtl="1"/>
          <a:r>
            <a:rPr lang="fa-IR" sz="3200" dirty="0" smtClean="0">
              <a:solidFill>
                <a:srgbClr val="FF0000"/>
              </a:solidFill>
            </a:rPr>
            <a:t>      </a:t>
          </a:r>
          <a:endParaRPr lang="fa-IR" sz="3200" dirty="0">
            <a:solidFill>
              <a:srgbClr val="FF0000"/>
            </a:solidFill>
          </a:endParaRPr>
        </a:p>
      </dgm:t>
    </dgm:pt>
    <dgm:pt modelId="{9EF8D60A-0FA0-41FA-92AD-B6074F2420D7}" type="parTrans" cxnId="{AFBBD71F-ABA8-441F-8A11-16E6D8C32D44}">
      <dgm:prSet/>
      <dgm:spPr/>
      <dgm:t>
        <a:bodyPr/>
        <a:lstStyle/>
        <a:p>
          <a:pPr rtl="1"/>
          <a:endParaRPr lang="fa-IR"/>
        </a:p>
      </dgm:t>
    </dgm:pt>
    <dgm:pt modelId="{07CC22BF-BB2F-40F4-89BD-1699AAAE1A01}" type="sibTrans" cxnId="{AFBBD71F-ABA8-441F-8A11-16E6D8C32D44}">
      <dgm:prSet/>
      <dgm:spPr/>
      <dgm:t>
        <a:bodyPr/>
        <a:lstStyle/>
        <a:p>
          <a:pPr rtl="1"/>
          <a:endParaRPr lang="fa-IR"/>
        </a:p>
      </dgm:t>
    </dgm:pt>
    <dgm:pt modelId="{42F75A85-593C-4C73-ABF2-AF563B0C7173}">
      <dgm:prSet phldrT="[Text]" custT="1"/>
      <dgm:spPr/>
      <dgm:t>
        <a:bodyPr/>
        <a:lstStyle/>
        <a:p>
          <a:pPr algn="r" rtl="1"/>
          <a:endParaRPr lang="fa-IR" sz="1800" dirty="0" smtClean="0"/>
        </a:p>
        <a:p>
          <a:pPr algn="r" rtl="1"/>
          <a:endParaRPr lang="fa-IR" sz="1800" dirty="0" smtClean="0"/>
        </a:p>
        <a:p>
          <a:pPr algn="r" rtl="1"/>
          <a:endParaRPr lang="fa-IR" sz="1800" dirty="0" smtClean="0"/>
        </a:p>
        <a:p>
          <a:pPr algn="r" rtl="1"/>
          <a:endParaRPr lang="fa-IR" sz="1800" dirty="0" smtClean="0"/>
        </a:p>
        <a:p>
          <a:pPr algn="r" rtl="1"/>
          <a:endParaRPr lang="fa-IR" sz="1800" dirty="0" smtClean="0"/>
        </a:p>
        <a:p>
          <a:pPr algn="r" rtl="1"/>
          <a:endParaRPr lang="fa-IR" sz="1800" dirty="0" smtClean="0"/>
        </a:p>
        <a:p>
          <a:pPr algn="r" rtl="1"/>
          <a:r>
            <a:rPr lang="fa-IR" sz="1800" dirty="0" smtClean="0"/>
            <a:t>.</a:t>
          </a:r>
          <a:r>
            <a:rPr lang="fa-IR" sz="2400" dirty="0" smtClean="0">
              <a:solidFill>
                <a:srgbClr val="FF0000"/>
              </a:solidFill>
            </a:rPr>
            <a:t>2 -  </a:t>
          </a:r>
          <a:r>
            <a:rPr lang="fa-IR" sz="2000" dirty="0" smtClean="0"/>
            <a:t>پس ازارائه ی بازخوردآن</a:t>
          </a:r>
        </a:p>
        <a:p>
          <a:pPr algn="r" rtl="1"/>
          <a:r>
            <a:rPr lang="fa-IR" sz="2000" dirty="0" smtClean="0"/>
            <a:t>رادوباره در اختیار دانش آموزان قرار می دهم تا دانش آموزان جدول خودسنجی را کامل کنند.</a:t>
          </a:r>
          <a:endParaRPr lang="fa-IR" sz="1600" dirty="0"/>
        </a:p>
      </dgm:t>
    </dgm:pt>
    <dgm:pt modelId="{750D4F16-18E7-45E4-B113-EBB6E629206F}" type="parTrans" cxnId="{C77CF998-3CFE-4503-9FFD-72D63E1EE135}">
      <dgm:prSet/>
      <dgm:spPr/>
      <dgm:t>
        <a:bodyPr/>
        <a:lstStyle/>
        <a:p>
          <a:pPr rtl="1"/>
          <a:endParaRPr lang="fa-IR"/>
        </a:p>
      </dgm:t>
    </dgm:pt>
    <dgm:pt modelId="{37B64952-9E1B-4437-98A2-4DF3C921B3BD}" type="sibTrans" cxnId="{C77CF998-3CFE-4503-9FFD-72D63E1EE135}">
      <dgm:prSet/>
      <dgm:spPr/>
      <dgm:t>
        <a:bodyPr/>
        <a:lstStyle/>
        <a:p>
          <a:pPr rtl="1"/>
          <a:endParaRPr lang="fa-IR"/>
        </a:p>
      </dgm:t>
    </dgm:pt>
    <dgm:pt modelId="{C5B69AB1-D36A-46B7-AF12-5978C2A0BF7D}">
      <dgm:prSet/>
      <dgm:spPr/>
      <dgm:t>
        <a:bodyPr/>
        <a:lstStyle/>
        <a:p>
          <a:pPr rtl="1"/>
          <a:endParaRPr lang="fa-IR" dirty="0"/>
        </a:p>
      </dgm:t>
    </dgm:pt>
    <dgm:pt modelId="{7ABA20B5-A7EA-4F1D-B7E3-0449F409351B}" type="parTrans" cxnId="{7477E9CF-E92B-43A5-9C15-6D298B04B8AA}">
      <dgm:prSet/>
      <dgm:spPr/>
      <dgm:t>
        <a:bodyPr/>
        <a:lstStyle/>
        <a:p>
          <a:pPr rtl="1"/>
          <a:endParaRPr lang="fa-IR"/>
        </a:p>
      </dgm:t>
    </dgm:pt>
    <dgm:pt modelId="{49D2BC03-5F2D-4D33-A85E-5957E89B788C}" type="sibTrans" cxnId="{7477E9CF-E92B-43A5-9C15-6D298B04B8AA}">
      <dgm:prSet/>
      <dgm:spPr/>
      <dgm:t>
        <a:bodyPr/>
        <a:lstStyle/>
        <a:p>
          <a:pPr rtl="1"/>
          <a:endParaRPr lang="fa-IR"/>
        </a:p>
      </dgm:t>
    </dgm:pt>
    <dgm:pt modelId="{5C3EBE9B-0486-4C5B-9BF5-170A7CCCCA70}">
      <dgm:prSet custT="1"/>
      <dgm:spPr/>
      <dgm:t>
        <a:bodyPr/>
        <a:lstStyle/>
        <a:p>
          <a:pPr rtl="1"/>
          <a:endParaRPr lang="fa-IR" sz="1050" dirty="0"/>
        </a:p>
      </dgm:t>
    </dgm:pt>
    <dgm:pt modelId="{958B2C7D-36AF-47D8-97DF-2CA9033C6660}" type="sibTrans" cxnId="{BA134C1C-DC3D-4C10-AA68-526E354D8FBC}">
      <dgm:prSet/>
      <dgm:spPr/>
      <dgm:t>
        <a:bodyPr/>
        <a:lstStyle/>
        <a:p>
          <a:pPr rtl="1"/>
          <a:endParaRPr lang="fa-IR"/>
        </a:p>
      </dgm:t>
    </dgm:pt>
    <dgm:pt modelId="{F419B55A-4BC3-4E1D-89A6-D87AD565E6F9}" type="parTrans" cxnId="{BA134C1C-DC3D-4C10-AA68-526E354D8FBC}">
      <dgm:prSet/>
      <dgm:spPr/>
      <dgm:t>
        <a:bodyPr/>
        <a:lstStyle/>
        <a:p>
          <a:pPr rtl="1"/>
          <a:endParaRPr lang="fa-IR"/>
        </a:p>
      </dgm:t>
    </dgm:pt>
    <dgm:pt modelId="{AF2A2CD5-399D-4D4F-ACE2-2E9480D776AE}">
      <dgm:prSet custT="1"/>
      <dgm:spPr/>
      <dgm:t>
        <a:bodyPr/>
        <a:lstStyle/>
        <a:p>
          <a:pPr rtl="1"/>
          <a:r>
            <a:rPr lang="fa-IR" sz="2400" dirty="0" smtClean="0">
              <a:solidFill>
                <a:srgbClr val="FF0000"/>
              </a:solidFill>
            </a:rPr>
            <a:t>3 - </a:t>
          </a:r>
          <a:r>
            <a:rPr lang="fa-IR" sz="2400" dirty="0" smtClean="0">
              <a:solidFill>
                <a:srgbClr val="00B050"/>
              </a:solidFill>
            </a:rPr>
            <a:t>با رعایت اصول مربوط به نگهداری فعّالیّت</a:t>
          </a:r>
          <a:r>
            <a:rPr lang="fa-IR" sz="2400" baseline="0" dirty="0" smtClean="0">
              <a:solidFill>
                <a:srgbClr val="00B050"/>
              </a:solidFill>
            </a:rPr>
            <a:t> های دانش آموزان در پوشه های کار ، آزمون را در پوشه قرار می دهم.</a:t>
          </a:r>
          <a:endParaRPr lang="fa-IR" sz="2400" dirty="0">
            <a:solidFill>
              <a:srgbClr val="00B050"/>
            </a:solidFill>
          </a:endParaRPr>
        </a:p>
      </dgm:t>
    </dgm:pt>
    <dgm:pt modelId="{AD1303F6-6079-4896-9584-65060887D843}" type="parTrans" cxnId="{0B6A03DB-AEAF-4EC7-9280-B718E87806AA}">
      <dgm:prSet/>
      <dgm:spPr/>
      <dgm:t>
        <a:bodyPr/>
        <a:lstStyle/>
        <a:p>
          <a:pPr rtl="1"/>
          <a:endParaRPr lang="fa-IR"/>
        </a:p>
      </dgm:t>
    </dgm:pt>
    <dgm:pt modelId="{89DA6FD4-2DE2-4C4C-BBBC-70BE6AA3BB32}" type="sibTrans" cxnId="{0B6A03DB-AEAF-4EC7-9280-B718E87806AA}">
      <dgm:prSet/>
      <dgm:spPr/>
      <dgm:t>
        <a:bodyPr/>
        <a:lstStyle/>
        <a:p>
          <a:pPr rtl="1"/>
          <a:endParaRPr lang="fa-IR"/>
        </a:p>
      </dgm:t>
    </dgm:pt>
    <dgm:pt modelId="{2B8B2D72-98B5-4774-B675-D59DC86E1EC9}" type="pres">
      <dgm:prSet presAssocID="{3CC127EF-7B2F-4974-8754-DFC570AA7235}" presName="compositeShape" presStyleCnt="0">
        <dgm:presLayoutVars>
          <dgm:chMax val="7"/>
          <dgm:dir/>
          <dgm:resizeHandles val="exact"/>
        </dgm:presLayoutVars>
      </dgm:prSet>
      <dgm:spPr/>
      <dgm:t>
        <a:bodyPr/>
        <a:lstStyle/>
        <a:p>
          <a:pPr rtl="1"/>
          <a:endParaRPr lang="fa-IR"/>
        </a:p>
      </dgm:t>
    </dgm:pt>
    <dgm:pt modelId="{43E60A7B-3240-4E81-AAD0-9E44AA51F64A}" type="pres">
      <dgm:prSet presAssocID="{BA5C13BA-87A9-462F-9089-2AD6D0114750}" presName="circ1" presStyleLbl="vennNode1" presStyleIdx="0" presStyleCnt="6" custAng="16200000" custScaleX="101017" custScaleY="110919" custLinFactX="-49671" custLinFactY="9615" custLinFactNeighborX="-100000" custLinFactNeighborY="100000"/>
      <dgm:spPr/>
    </dgm:pt>
    <dgm:pt modelId="{89EE9317-237F-40C2-A22C-F69BFAD267DB}" type="pres">
      <dgm:prSet presAssocID="{BA5C13BA-87A9-462F-9089-2AD6D0114750}" presName="circ1Tx" presStyleLbl="revTx" presStyleIdx="0" presStyleCnt="0" custScaleX="143002" custScaleY="187522" custLinFactNeighborX="-76590" custLinFactNeighborY="80506">
        <dgm:presLayoutVars>
          <dgm:chMax val="0"/>
          <dgm:chPref val="0"/>
          <dgm:bulletEnabled val="1"/>
        </dgm:presLayoutVars>
      </dgm:prSet>
      <dgm:spPr/>
      <dgm:t>
        <a:bodyPr/>
        <a:lstStyle/>
        <a:p>
          <a:pPr rtl="1"/>
          <a:endParaRPr lang="fa-IR"/>
        </a:p>
      </dgm:t>
    </dgm:pt>
    <dgm:pt modelId="{3CECE2B0-3BAB-4A72-885E-63934E066222}" type="pres">
      <dgm:prSet presAssocID="{B564BB4C-3974-44AC-BC35-95C1AC8C1092}" presName="circ2" presStyleLbl="vennNode1" presStyleIdx="1" presStyleCnt="6" custScaleX="268142" custScaleY="193051" custLinFactNeighborX="86274" custLinFactNeighborY="-64438"/>
      <dgm:spPr/>
    </dgm:pt>
    <dgm:pt modelId="{882F7D81-6DB4-4A4E-BF50-0EDEF31461AE}" type="pres">
      <dgm:prSet presAssocID="{B564BB4C-3974-44AC-BC35-95C1AC8C1092}" presName="circ2Tx" presStyleLbl="revTx" presStyleIdx="0" presStyleCnt="0" custScaleX="175193" custScaleY="230576" custLinFactNeighborX="-32108" custLinFactNeighborY="-35771">
        <dgm:presLayoutVars>
          <dgm:chMax val="0"/>
          <dgm:chPref val="0"/>
          <dgm:bulletEnabled val="1"/>
        </dgm:presLayoutVars>
      </dgm:prSet>
      <dgm:spPr/>
      <dgm:t>
        <a:bodyPr/>
        <a:lstStyle/>
        <a:p>
          <a:pPr rtl="1"/>
          <a:endParaRPr lang="fa-IR"/>
        </a:p>
      </dgm:t>
    </dgm:pt>
    <dgm:pt modelId="{8195DA15-D55B-47EA-A9F5-3C03D3183133}" type="pres">
      <dgm:prSet presAssocID="{42F75A85-593C-4C73-ABF2-AF563B0C7173}" presName="circ3" presStyleLbl="vennNode1" presStyleIdx="2" presStyleCnt="6" custFlipVert="1" custScaleX="328636" custScaleY="111653" custLinFactNeighborX="33266" custLinFactNeighborY="58943"/>
      <dgm:spPr/>
    </dgm:pt>
    <dgm:pt modelId="{07256E4C-6C4C-4A5A-98BD-649006CEC615}" type="pres">
      <dgm:prSet presAssocID="{42F75A85-593C-4C73-ABF2-AF563B0C7173}" presName="circ3Tx" presStyleLbl="revTx" presStyleIdx="0" presStyleCnt="0" custScaleX="184816" custScaleY="263815" custLinFactNeighborX="-89297" custLinFactNeighborY="-47350">
        <dgm:presLayoutVars>
          <dgm:chMax val="0"/>
          <dgm:chPref val="0"/>
          <dgm:bulletEnabled val="1"/>
        </dgm:presLayoutVars>
      </dgm:prSet>
      <dgm:spPr/>
      <dgm:t>
        <a:bodyPr/>
        <a:lstStyle/>
        <a:p>
          <a:pPr rtl="1"/>
          <a:endParaRPr lang="fa-IR"/>
        </a:p>
      </dgm:t>
    </dgm:pt>
    <dgm:pt modelId="{3C2E0727-B59C-4C6B-875F-FDFF62DC300E}" type="pres">
      <dgm:prSet presAssocID="{C5B69AB1-D36A-46B7-AF12-5978C2A0BF7D}" presName="circ4" presStyleLbl="vennNode1" presStyleIdx="3" presStyleCnt="6" custScaleX="8917" custScaleY="161638" custLinFactX="-100000" custLinFactNeighborX="-138888" custLinFactNeighborY="69543"/>
      <dgm:spPr/>
    </dgm:pt>
    <dgm:pt modelId="{DB86BCC3-ECB3-47A3-82E7-C7638F9F9FA3}" type="pres">
      <dgm:prSet presAssocID="{C5B69AB1-D36A-46B7-AF12-5978C2A0BF7D}" presName="circ4Tx" presStyleLbl="revTx" presStyleIdx="0" presStyleCnt="0">
        <dgm:presLayoutVars>
          <dgm:chMax val="0"/>
          <dgm:chPref val="0"/>
          <dgm:bulletEnabled val="1"/>
        </dgm:presLayoutVars>
      </dgm:prSet>
      <dgm:spPr/>
      <dgm:t>
        <a:bodyPr/>
        <a:lstStyle/>
        <a:p>
          <a:pPr rtl="1"/>
          <a:endParaRPr lang="fa-IR"/>
        </a:p>
      </dgm:t>
    </dgm:pt>
    <dgm:pt modelId="{D3C2A729-0E37-4AD6-87C2-DED5B7330F85}" type="pres">
      <dgm:prSet presAssocID="{5C3EBE9B-0486-4C5B-9BF5-170A7CCCCA70}" presName="circ5" presStyleLbl="vennNode1" presStyleIdx="4" presStyleCnt="6" custScaleX="226630" custScaleY="208004" custLinFactNeighborX="-84274" custLinFactNeighborY="-85682">
        <dgm:style>
          <a:lnRef idx="2">
            <a:schemeClr val="accent5"/>
          </a:lnRef>
          <a:fillRef idx="1">
            <a:schemeClr val="lt1"/>
          </a:fillRef>
          <a:effectRef idx="0">
            <a:schemeClr val="accent5"/>
          </a:effectRef>
          <a:fontRef idx="minor">
            <a:schemeClr val="dk1"/>
          </a:fontRef>
        </dgm:style>
      </dgm:prSet>
      <dgm:spPr/>
    </dgm:pt>
    <dgm:pt modelId="{98A57AA0-766A-4482-9243-542E56B84D3E}" type="pres">
      <dgm:prSet presAssocID="{5C3EBE9B-0486-4C5B-9BF5-170A7CCCCA70}" presName="circ5Tx" presStyleLbl="revTx" presStyleIdx="0" presStyleCnt="0" custAng="10800000" custFlipVert="1" custScaleY="136132" custLinFactNeighborX="58726" custLinFactNeighborY="-65373">
        <dgm:presLayoutVars>
          <dgm:chMax val="0"/>
          <dgm:chPref val="0"/>
          <dgm:bulletEnabled val="1"/>
        </dgm:presLayoutVars>
      </dgm:prSet>
      <dgm:spPr/>
      <dgm:t>
        <a:bodyPr/>
        <a:lstStyle/>
        <a:p>
          <a:pPr rtl="1"/>
          <a:endParaRPr lang="fa-IR"/>
        </a:p>
      </dgm:t>
    </dgm:pt>
    <dgm:pt modelId="{8F0060B1-9075-449B-A794-4DA9D8DCC793}" type="pres">
      <dgm:prSet presAssocID="{AF2A2CD5-399D-4D4F-ACE2-2E9480D776AE}" presName="circ6" presStyleLbl="vennNode1" presStyleIdx="5" presStyleCnt="6" custScaleX="197964" custScaleY="197964" custLinFactNeighborX="-83843" custLinFactNeighborY="-51321"/>
      <dgm:spPr/>
    </dgm:pt>
    <dgm:pt modelId="{A04499C6-07A4-47A2-A38B-923DD8A567F8}" type="pres">
      <dgm:prSet presAssocID="{AF2A2CD5-399D-4D4F-ACE2-2E9480D776AE}" presName="circ6Tx" presStyleLbl="revTx" presStyleIdx="0" presStyleCnt="0" custScaleX="152754" custScaleY="183942" custLinFactNeighborX="29147" custLinFactNeighborY="-22180">
        <dgm:presLayoutVars>
          <dgm:chMax val="0"/>
          <dgm:chPref val="0"/>
          <dgm:bulletEnabled val="1"/>
        </dgm:presLayoutVars>
      </dgm:prSet>
      <dgm:spPr/>
      <dgm:t>
        <a:bodyPr/>
        <a:lstStyle/>
        <a:p>
          <a:pPr rtl="1"/>
          <a:endParaRPr lang="fa-IR"/>
        </a:p>
      </dgm:t>
    </dgm:pt>
  </dgm:ptLst>
  <dgm:cxnLst>
    <dgm:cxn modelId="{48480315-FDD7-48FC-BED5-23CD8D9609AB}" type="presOf" srcId="{5C3EBE9B-0486-4C5B-9BF5-170A7CCCCA70}" destId="{98A57AA0-766A-4482-9243-542E56B84D3E}" srcOrd="0" destOrd="0" presId="urn:microsoft.com/office/officeart/2005/8/layout/venn1"/>
    <dgm:cxn modelId="{AFBBD71F-ABA8-441F-8A11-16E6D8C32D44}" srcId="{3CC127EF-7B2F-4974-8754-DFC570AA7235}" destId="{B564BB4C-3974-44AC-BC35-95C1AC8C1092}" srcOrd="1" destOrd="0" parTransId="{9EF8D60A-0FA0-41FA-92AD-B6074F2420D7}" sibTransId="{07CC22BF-BB2F-40F4-89BD-1699AAAE1A01}"/>
    <dgm:cxn modelId="{5BC5CF1B-9FF2-4C37-93F6-30A44C96F8BC}" type="presOf" srcId="{42F75A85-593C-4C73-ABF2-AF563B0C7173}" destId="{07256E4C-6C4C-4A5A-98BD-649006CEC615}" srcOrd="0" destOrd="0" presId="urn:microsoft.com/office/officeart/2005/8/layout/venn1"/>
    <dgm:cxn modelId="{7477E9CF-E92B-43A5-9C15-6D298B04B8AA}" srcId="{3CC127EF-7B2F-4974-8754-DFC570AA7235}" destId="{C5B69AB1-D36A-46B7-AF12-5978C2A0BF7D}" srcOrd="3" destOrd="0" parTransId="{7ABA20B5-A7EA-4F1D-B7E3-0449F409351B}" sibTransId="{49D2BC03-5F2D-4D33-A85E-5957E89B788C}"/>
    <dgm:cxn modelId="{D8258094-8613-4510-A3FF-98887237AFE0}" type="presOf" srcId="{C5B69AB1-D36A-46B7-AF12-5978C2A0BF7D}" destId="{DB86BCC3-ECB3-47A3-82E7-C7638F9F9FA3}" srcOrd="0" destOrd="0" presId="urn:microsoft.com/office/officeart/2005/8/layout/venn1"/>
    <dgm:cxn modelId="{60F4F6FC-DE9F-4E20-AD39-029048CBB0DB}" type="presOf" srcId="{BA5C13BA-87A9-462F-9089-2AD6D0114750}" destId="{89EE9317-237F-40C2-A22C-F69BFAD267DB}" srcOrd="0" destOrd="0" presId="urn:microsoft.com/office/officeart/2005/8/layout/venn1"/>
    <dgm:cxn modelId="{C77CF998-3CFE-4503-9FFD-72D63E1EE135}" srcId="{3CC127EF-7B2F-4974-8754-DFC570AA7235}" destId="{42F75A85-593C-4C73-ABF2-AF563B0C7173}" srcOrd="2" destOrd="0" parTransId="{750D4F16-18E7-45E4-B113-EBB6E629206F}" sibTransId="{37B64952-9E1B-4437-98A2-4DF3C921B3BD}"/>
    <dgm:cxn modelId="{0B6A03DB-AEAF-4EC7-9280-B718E87806AA}" srcId="{3CC127EF-7B2F-4974-8754-DFC570AA7235}" destId="{AF2A2CD5-399D-4D4F-ACE2-2E9480D776AE}" srcOrd="5" destOrd="0" parTransId="{AD1303F6-6079-4896-9584-65060887D843}" sibTransId="{89DA6FD4-2DE2-4C4C-BBBC-70BE6AA3BB32}"/>
    <dgm:cxn modelId="{FB3FD0FB-4C6F-4B36-9806-F31CB5C8F2AA}" type="presOf" srcId="{AF2A2CD5-399D-4D4F-ACE2-2E9480D776AE}" destId="{A04499C6-07A4-47A2-A38B-923DD8A567F8}" srcOrd="0" destOrd="0" presId="urn:microsoft.com/office/officeart/2005/8/layout/venn1"/>
    <dgm:cxn modelId="{9B2F1BDC-392B-4420-BB6F-B1C7E5AEAAF6}" srcId="{3CC127EF-7B2F-4974-8754-DFC570AA7235}" destId="{BA5C13BA-87A9-462F-9089-2AD6D0114750}" srcOrd="0" destOrd="0" parTransId="{20479710-0EA2-41C2-B7A1-5F6C6EA84323}" sibTransId="{4D984090-2313-4C29-90FB-F1AABC91ECB8}"/>
    <dgm:cxn modelId="{339515F5-BAA7-46EF-9ED8-B178663098B6}" type="presOf" srcId="{B564BB4C-3974-44AC-BC35-95C1AC8C1092}" destId="{882F7D81-6DB4-4A4E-BF50-0EDEF31461AE}" srcOrd="0" destOrd="0" presId="urn:microsoft.com/office/officeart/2005/8/layout/venn1"/>
    <dgm:cxn modelId="{6EEC46D1-9957-4B11-95B0-A276F410343D}" type="presOf" srcId="{3CC127EF-7B2F-4974-8754-DFC570AA7235}" destId="{2B8B2D72-98B5-4774-B675-D59DC86E1EC9}" srcOrd="0" destOrd="0" presId="urn:microsoft.com/office/officeart/2005/8/layout/venn1"/>
    <dgm:cxn modelId="{BA134C1C-DC3D-4C10-AA68-526E354D8FBC}" srcId="{3CC127EF-7B2F-4974-8754-DFC570AA7235}" destId="{5C3EBE9B-0486-4C5B-9BF5-170A7CCCCA70}" srcOrd="4" destOrd="0" parTransId="{F419B55A-4BC3-4E1D-89A6-D87AD565E6F9}" sibTransId="{958B2C7D-36AF-47D8-97DF-2CA9033C6660}"/>
    <dgm:cxn modelId="{099BF147-580D-41EC-9FF8-F6D982E70744}" type="presParOf" srcId="{2B8B2D72-98B5-4774-B675-D59DC86E1EC9}" destId="{43E60A7B-3240-4E81-AAD0-9E44AA51F64A}" srcOrd="0" destOrd="0" presId="urn:microsoft.com/office/officeart/2005/8/layout/venn1"/>
    <dgm:cxn modelId="{3C38F800-3ACC-4831-A6C2-F3FB7D511384}" type="presParOf" srcId="{2B8B2D72-98B5-4774-B675-D59DC86E1EC9}" destId="{89EE9317-237F-40C2-A22C-F69BFAD267DB}" srcOrd="1" destOrd="0" presId="urn:microsoft.com/office/officeart/2005/8/layout/venn1"/>
    <dgm:cxn modelId="{B2B0B5B9-FE88-47DE-8D76-7E07550F71AA}" type="presParOf" srcId="{2B8B2D72-98B5-4774-B675-D59DC86E1EC9}" destId="{3CECE2B0-3BAB-4A72-885E-63934E066222}" srcOrd="2" destOrd="0" presId="urn:microsoft.com/office/officeart/2005/8/layout/venn1"/>
    <dgm:cxn modelId="{7032F70C-F1B8-42CC-AE61-6366FBBAC942}" type="presParOf" srcId="{2B8B2D72-98B5-4774-B675-D59DC86E1EC9}" destId="{882F7D81-6DB4-4A4E-BF50-0EDEF31461AE}" srcOrd="3" destOrd="0" presId="urn:microsoft.com/office/officeart/2005/8/layout/venn1"/>
    <dgm:cxn modelId="{6ACE7F9A-E037-4677-8D81-E3405DD9E366}" type="presParOf" srcId="{2B8B2D72-98B5-4774-B675-D59DC86E1EC9}" destId="{8195DA15-D55B-47EA-A9F5-3C03D3183133}" srcOrd="4" destOrd="0" presId="urn:microsoft.com/office/officeart/2005/8/layout/venn1"/>
    <dgm:cxn modelId="{B0D42993-C58D-42A3-8495-9C81E62798B9}" type="presParOf" srcId="{2B8B2D72-98B5-4774-B675-D59DC86E1EC9}" destId="{07256E4C-6C4C-4A5A-98BD-649006CEC615}" srcOrd="5" destOrd="0" presId="urn:microsoft.com/office/officeart/2005/8/layout/venn1"/>
    <dgm:cxn modelId="{4E278BEE-9F0A-4C57-BDD5-24743A54F239}" type="presParOf" srcId="{2B8B2D72-98B5-4774-B675-D59DC86E1EC9}" destId="{3C2E0727-B59C-4C6B-875F-FDFF62DC300E}" srcOrd="6" destOrd="0" presId="urn:microsoft.com/office/officeart/2005/8/layout/venn1"/>
    <dgm:cxn modelId="{0786E596-2B62-46FC-8175-8F759EE4A2E7}" type="presParOf" srcId="{2B8B2D72-98B5-4774-B675-D59DC86E1EC9}" destId="{DB86BCC3-ECB3-47A3-82E7-C7638F9F9FA3}" srcOrd="7" destOrd="0" presId="urn:microsoft.com/office/officeart/2005/8/layout/venn1"/>
    <dgm:cxn modelId="{9BF8D3D3-4FCF-469F-AD81-21A09E8E00EF}" type="presParOf" srcId="{2B8B2D72-98B5-4774-B675-D59DC86E1EC9}" destId="{D3C2A729-0E37-4AD6-87C2-DED5B7330F85}" srcOrd="8" destOrd="0" presId="urn:microsoft.com/office/officeart/2005/8/layout/venn1"/>
    <dgm:cxn modelId="{A964CB1A-7CAB-432D-8B93-577442550E7C}" type="presParOf" srcId="{2B8B2D72-98B5-4774-B675-D59DC86E1EC9}" destId="{98A57AA0-766A-4482-9243-542E56B84D3E}" srcOrd="9" destOrd="0" presId="urn:microsoft.com/office/officeart/2005/8/layout/venn1"/>
    <dgm:cxn modelId="{1909BAFE-B431-4C84-9DDB-D2E9D1613848}" type="presParOf" srcId="{2B8B2D72-98B5-4774-B675-D59DC86E1EC9}" destId="{8F0060B1-9075-449B-A794-4DA9D8DCC793}" srcOrd="10" destOrd="0" presId="urn:microsoft.com/office/officeart/2005/8/layout/venn1"/>
    <dgm:cxn modelId="{84D12B58-CA5A-4FE3-8C6F-1D481411C877}" type="presParOf" srcId="{2B8B2D72-98B5-4774-B675-D59DC86E1EC9}" destId="{A04499C6-07A4-47A2-A38B-923DD8A567F8}" srcOrd="11" destOrd="0" presId="urn:microsoft.com/office/officeart/2005/8/layout/venn1"/>
  </dgm:cxnLst>
  <dgm:bg>
    <a:solidFill>
      <a:schemeClr val="accent2">
        <a:lumMod val="75000"/>
      </a:schemeClr>
    </a:solidFill>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E320494-7831-47B7-8FC8-136F7E547C77}">
      <dsp:nvSpPr>
        <dsp:cNvPr id="0" name=""/>
        <dsp:cNvSpPr/>
      </dsp:nvSpPr>
      <dsp:spPr>
        <a:xfrm>
          <a:off x="0" y="0"/>
          <a:ext cx="6334147" cy="4064000"/>
        </a:xfrm>
        <a:prstGeom prst="roundRect">
          <a:avLst>
            <a:gd name="adj" fmla="val 10000"/>
          </a:avLst>
        </a:prstGeom>
        <a:gradFill rotWithShape="0">
          <a:gsLst>
            <a:gs pos="0">
              <a:schemeClr val="accent4">
                <a:hueOff val="0"/>
                <a:satOff val="0"/>
                <a:lumOff val="0"/>
                <a:alphaOff val="0"/>
                <a:tint val="74000"/>
              </a:schemeClr>
            </a:gs>
            <a:gs pos="49000">
              <a:schemeClr val="accent4">
                <a:hueOff val="0"/>
                <a:satOff val="0"/>
                <a:lumOff val="0"/>
                <a:alphaOff val="0"/>
                <a:tint val="96000"/>
                <a:shade val="84000"/>
                <a:satMod val="110000"/>
              </a:schemeClr>
            </a:gs>
            <a:gs pos="49100">
              <a:schemeClr val="accent4">
                <a:hueOff val="0"/>
                <a:satOff val="0"/>
                <a:lumOff val="0"/>
                <a:alphaOff val="0"/>
                <a:shade val="55000"/>
                <a:satMod val="150000"/>
              </a:schemeClr>
            </a:gs>
            <a:gs pos="92000">
              <a:schemeClr val="accent4">
                <a:hueOff val="0"/>
                <a:satOff val="0"/>
                <a:lumOff val="0"/>
                <a:alphaOff val="0"/>
                <a:tint val="98000"/>
                <a:shade val="90000"/>
                <a:satMod val="128000"/>
              </a:schemeClr>
            </a:gs>
            <a:gs pos="100000">
              <a:schemeClr val="accent4">
                <a:hueOff val="0"/>
                <a:satOff val="0"/>
                <a:lumOff val="0"/>
                <a:alphaOff val="0"/>
                <a:tint val="90000"/>
                <a:shade val="97000"/>
                <a:satMod val="128000"/>
              </a:schemeClr>
            </a:gs>
          </a:gsLst>
          <a:lin ang="5400000" scaled="1"/>
        </a:gradFill>
        <a:ln>
          <a:noFill/>
        </a:ln>
        <a:effectLst>
          <a:outerShdw blurRad="39000" dist="25400" dir="5400000" rotWithShape="0">
            <a:schemeClr val="accent4">
              <a:hueOff val="0"/>
              <a:satOff val="0"/>
              <a:lumOff val="0"/>
              <a:alphaOff val="0"/>
              <a:shade val="33000"/>
              <a:alpha val="83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1">
            <a:lnSpc>
              <a:spcPct val="90000"/>
            </a:lnSpc>
            <a:spcBef>
              <a:spcPct val="0"/>
            </a:spcBef>
            <a:spcAft>
              <a:spcPct val="35000"/>
            </a:spcAft>
          </a:pPr>
          <a:r>
            <a:rPr lang="fa-IR" sz="1800" kern="1200" dirty="0" smtClean="0">
              <a:solidFill>
                <a:schemeClr val="tx1"/>
              </a:solidFill>
            </a:rPr>
            <a:t>من  می دانم پرسش های هم گرا، پرسش های تشریحی بلند پاسخ هستند که دانش آموز پاسخ مشخص را  تولید می کند .</a:t>
          </a:r>
        </a:p>
        <a:p>
          <a:pPr lvl="0" algn="ctr" defTabSz="800100" rtl="1">
            <a:lnSpc>
              <a:spcPct val="90000"/>
            </a:lnSpc>
            <a:spcBef>
              <a:spcPct val="0"/>
            </a:spcBef>
            <a:spcAft>
              <a:spcPct val="35000"/>
            </a:spcAft>
          </a:pPr>
          <a:r>
            <a:rPr lang="fa-IR" sz="1800" kern="1200" dirty="0" smtClean="0">
              <a:solidFill>
                <a:schemeClr val="tx1"/>
              </a:solidFill>
            </a:rPr>
            <a:t>مثال : بیشتر مسائل ریاضی که توسط معلّم طراحی می شود.</a:t>
          </a:r>
          <a:endParaRPr lang="fa-IR" sz="1800" kern="1200" dirty="0">
            <a:solidFill>
              <a:schemeClr val="tx1"/>
            </a:solidFill>
          </a:endParaRPr>
        </a:p>
      </dsp:txBody>
      <dsp:txXfrm>
        <a:off x="0" y="1625600"/>
        <a:ext cx="6334147" cy="1625600"/>
      </dsp:txXfrm>
    </dsp:sp>
    <dsp:sp modelId="{89DB6AF6-E7AE-44AE-ACA6-8577C6FF9EB0}">
      <dsp:nvSpPr>
        <dsp:cNvPr id="0" name=""/>
        <dsp:cNvSpPr/>
      </dsp:nvSpPr>
      <dsp:spPr>
        <a:xfrm>
          <a:off x="2333623" y="99170"/>
          <a:ext cx="1353312" cy="1361323"/>
        </a:xfrm>
        <a:prstGeom prst="ellipse">
          <a:avLst/>
        </a:prstGeom>
        <a:solidFill>
          <a:schemeClr val="accent4">
            <a:tint val="50000"/>
            <a:hueOff val="0"/>
            <a:satOff val="0"/>
            <a:lumOff val="0"/>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2485753B-D65D-42DB-A1EA-F66853B6DB0E}">
      <dsp:nvSpPr>
        <dsp:cNvPr id="0" name=""/>
        <dsp:cNvSpPr/>
      </dsp:nvSpPr>
      <dsp:spPr>
        <a:xfrm>
          <a:off x="261932" y="3246445"/>
          <a:ext cx="5827416" cy="609600"/>
        </a:xfrm>
        <a:prstGeom prst="leftRightArrow">
          <a:avLst/>
        </a:prstGeom>
        <a:solidFill>
          <a:schemeClr val="accent4">
            <a:tint val="40000"/>
            <a:hueOff val="0"/>
            <a:satOff val="0"/>
            <a:lumOff val="0"/>
            <a:alphaOff val="0"/>
          </a:schemeClr>
        </a:solidFill>
        <a:ln>
          <a:noFill/>
        </a:ln>
        <a:effectLst>
          <a:outerShdw blurRad="39000" dist="25400" dir="5400000" rotWithShape="0">
            <a:schemeClr val="accent4">
              <a:tint val="40000"/>
              <a:hueOff val="0"/>
              <a:satOff val="0"/>
              <a:lumOff val="0"/>
              <a:alphaOff val="0"/>
              <a:shade val="33000"/>
              <a:alpha val="83000"/>
            </a:scheme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4A53A79-DE87-4A39-B8CF-32484C91804A}">
      <dsp:nvSpPr>
        <dsp:cNvPr id="0" name=""/>
        <dsp:cNvSpPr/>
      </dsp:nvSpPr>
      <dsp:spPr>
        <a:xfrm>
          <a:off x="3429013" y="233215"/>
          <a:ext cx="4324333" cy="707766"/>
        </a:xfrm>
        <a:prstGeom prst="chevron">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r" defTabSz="889000" rtl="1">
            <a:lnSpc>
              <a:spcPct val="90000"/>
            </a:lnSpc>
            <a:spcBef>
              <a:spcPct val="0"/>
            </a:spcBef>
            <a:spcAft>
              <a:spcPct val="35000"/>
            </a:spcAft>
          </a:pPr>
          <a:r>
            <a:rPr lang="fa-IR" sz="2000" kern="1200" smtClean="0"/>
            <a:t>1- پرسش های درست – نادرست</a:t>
          </a:r>
          <a:endParaRPr lang="fa-IR" sz="2000" kern="1200" dirty="0"/>
        </a:p>
      </dsp:txBody>
      <dsp:txXfrm>
        <a:off x="3429013" y="233215"/>
        <a:ext cx="4324333" cy="707766"/>
      </dsp:txXfrm>
    </dsp:sp>
    <dsp:sp modelId="{8CAA9E7C-12D1-49B3-959F-1C5BFF9749A0}">
      <dsp:nvSpPr>
        <dsp:cNvPr id="0" name=""/>
        <dsp:cNvSpPr/>
      </dsp:nvSpPr>
      <dsp:spPr>
        <a:xfrm>
          <a:off x="3496280" y="972815"/>
          <a:ext cx="4281815" cy="630694"/>
        </a:xfrm>
        <a:prstGeom prst="chevron">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lvl="0" algn="r" defTabSz="1066800" rtl="1">
            <a:lnSpc>
              <a:spcPct val="90000"/>
            </a:lnSpc>
            <a:spcBef>
              <a:spcPct val="0"/>
            </a:spcBef>
            <a:spcAft>
              <a:spcPct val="35000"/>
            </a:spcAft>
          </a:pPr>
          <a:r>
            <a:rPr lang="fa-IR" sz="2400" kern="1200" smtClean="0"/>
            <a:t>2- پرسش های جور کردنی</a:t>
          </a:r>
          <a:endParaRPr lang="fa-IR" sz="2400" kern="1200" dirty="0"/>
        </a:p>
      </dsp:txBody>
      <dsp:txXfrm>
        <a:off x="3496280" y="972815"/>
        <a:ext cx="4281815" cy="630694"/>
      </dsp:txXfrm>
    </dsp:sp>
    <dsp:sp modelId="{FC720C97-5E9D-4EF0-9F5E-DD9FD43E29C5}">
      <dsp:nvSpPr>
        <dsp:cNvPr id="0" name=""/>
        <dsp:cNvSpPr/>
      </dsp:nvSpPr>
      <dsp:spPr>
        <a:xfrm>
          <a:off x="3571899" y="3786213"/>
          <a:ext cx="4273892" cy="695627"/>
        </a:xfrm>
        <a:prstGeom prst="chevron">
          <a:avLst/>
        </a:prstGeom>
        <a:solidFill>
          <a:schemeClr val="accent2">
            <a:tint val="40000"/>
            <a:alpha val="9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35560" tIns="17780" rIns="0" bIns="17780" numCol="1" spcCol="1270" anchor="ctr" anchorCtr="0">
          <a:noAutofit/>
        </a:bodyPr>
        <a:lstStyle/>
        <a:p>
          <a:pPr lvl="0" algn="ctr" defTabSz="1244600" rtl="1">
            <a:lnSpc>
              <a:spcPct val="90000"/>
            </a:lnSpc>
            <a:spcBef>
              <a:spcPct val="0"/>
            </a:spcBef>
            <a:spcAft>
              <a:spcPct val="35000"/>
            </a:spcAft>
          </a:pPr>
          <a:r>
            <a:rPr lang="fa-IR" sz="2800" kern="1200" dirty="0" smtClean="0"/>
            <a:t>6</a:t>
          </a:r>
          <a:r>
            <a:rPr lang="fa-IR" sz="2000" kern="1200" dirty="0" smtClean="0"/>
            <a:t>-  </a:t>
          </a:r>
          <a:r>
            <a:rPr lang="fa-IR" sz="1800" kern="1200" dirty="0" smtClean="0"/>
            <a:t>پرسش های تشریحی بلند پاسخ</a:t>
          </a:r>
          <a:endParaRPr lang="fa-IR" sz="2800" kern="1200" dirty="0"/>
        </a:p>
      </dsp:txBody>
      <dsp:txXfrm>
        <a:off x="3571899" y="3786213"/>
        <a:ext cx="4273892" cy="695627"/>
      </dsp:txXfrm>
    </dsp:sp>
    <dsp:sp modelId="{D7CEC000-D740-4BE6-8E06-7494DACB566C}">
      <dsp:nvSpPr>
        <dsp:cNvPr id="0" name=""/>
        <dsp:cNvSpPr/>
      </dsp:nvSpPr>
      <dsp:spPr>
        <a:xfrm>
          <a:off x="3563505" y="1645173"/>
          <a:ext cx="4281815" cy="671953"/>
        </a:xfrm>
        <a:prstGeom prst="chevron">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lvl="0" algn="r" defTabSz="1066800" rtl="1">
            <a:lnSpc>
              <a:spcPct val="90000"/>
            </a:lnSpc>
            <a:spcBef>
              <a:spcPct val="0"/>
            </a:spcBef>
            <a:spcAft>
              <a:spcPct val="35000"/>
            </a:spcAft>
          </a:pPr>
          <a:r>
            <a:rPr lang="fa-IR" sz="2400" kern="1200" dirty="0" smtClean="0"/>
            <a:t>3</a:t>
          </a:r>
          <a:r>
            <a:rPr lang="fa-IR" sz="2000" kern="1200" dirty="0" smtClean="0"/>
            <a:t>- پرسش های چند گزینه ای</a:t>
          </a:r>
          <a:endParaRPr lang="fa-IR" sz="2400" kern="1200" dirty="0"/>
        </a:p>
      </dsp:txBody>
      <dsp:txXfrm>
        <a:off x="3563505" y="1645173"/>
        <a:ext cx="4281815" cy="671953"/>
      </dsp:txXfrm>
    </dsp:sp>
    <dsp:sp modelId="{34A1AB3E-6B9A-4CB2-A078-6B953D663BB7}">
      <dsp:nvSpPr>
        <dsp:cNvPr id="0" name=""/>
        <dsp:cNvSpPr/>
      </dsp:nvSpPr>
      <dsp:spPr>
        <a:xfrm>
          <a:off x="3500461" y="3071832"/>
          <a:ext cx="4271760" cy="613745"/>
        </a:xfrm>
        <a:prstGeom prst="chevron">
          <a:avLst/>
        </a:prstGeom>
        <a:solidFill>
          <a:schemeClr val="accent3">
            <a:tint val="40000"/>
            <a:alpha val="9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lvl="0" algn="ctr" defTabSz="889000" rtl="1">
            <a:lnSpc>
              <a:spcPct val="90000"/>
            </a:lnSpc>
            <a:spcBef>
              <a:spcPct val="0"/>
            </a:spcBef>
            <a:spcAft>
              <a:spcPct val="35000"/>
            </a:spcAft>
          </a:pPr>
          <a:r>
            <a:rPr lang="fa-IR" sz="2000" kern="1200" dirty="0" smtClean="0"/>
            <a:t>5- </a:t>
          </a:r>
          <a:r>
            <a:rPr lang="fa-IR" sz="1800" kern="1200" dirty="0" smtClean="0"/>
            <a:t>پرسش های تشریحی کوتاه پاسخ</a:t>
          </a:r>
          <a:endParaRPr lang="fa-IR" sz="2000" kern="1200" dirty="0"/>
        </a:p>
      </dsp:txBody>
      <dsp:txXfrm>
        <a:off x="3500461" y="3071832"/>
        <a:ext cx="4271760" cy="613745"/>
      </dsp:txXfrm>
    </dsp:sp>
    <dsp:sp modelId="{37B91B20-06DE-4FFA-9869-E88B0A13E4C1}">
      <dsp:nvSpPr>
        <dsp:cNvPr id="0" name=""/>
        <dsp:cNvSpPr/>
      </dsp:nvSpPr>
      <dsp:spPr>
        <a:xfrm>
          <a:off x="3630729" y="2317538"/>
          <a:ext cx="4281815" cy="671953"/>
        </a:xfrm>
        <a:prstGeom prst="chevron">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lvl="0" algn="r" defTabSz="1066800" rtl="1">
            <a:lnSpc>
              <a:spcPct val="90000"/>
            </a:lnSpc>
            <a:spcBef>
              <a:spcPct val="0"/>
            </a:spcBef>
            <a:spcAft>
              <a:spcPct val="35000"/>
            </a:spcAft>
          </a:pPr>
          <a:r>
            <a:rPr lang="fa-IR" sz="2400" kern="1200" dirty="0" smtClean="0"/>
            <a:t>4</a:t>
          </a:r>
          <a:r>
            <a:rPr lang="fa-IR" sz="2000" kern="1200" dirty="0" smtClean="0"/>
            <a:t>- پرسش های کامل کردنی</a:t>
          </a:r>
          <a:endParaRPr lang="fa-IR" sz="2400" kern="1200" dirty="0"/>
        </a:p>
      </dsp:txBody>
      <dsp:txXfrm>
        <a:off x="3630729" y="2317538"/>
        <a:ext cx="4281815" cy="67195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3C5CB78-01FE-45A9-B9DD-AEB3D75DBE6D}">
      <dsp:nvSpPr>
        <dsp:cNvPr id="0" name=""/>
        <dsp:cNvSpPr/>
      </dsp:nvSpPr>
      <dsp:spPr>
        <a:xfrm>
          <a:off x="2000260" y="2632343"/>
          <a:ext cx="2671781" cy="2185997"/>
        </a:xfrm>
        <a:prstGeom prst="gear9">
          <a:avLst/>
        </a:prstGeom>
        <a:solidFill>
          <a:schemeClr val="accent4">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r>
            <a:rPr lang="fa-IR" sz="3600" kern="1200" dirty="0" smtClean="0">
              <a:solidFill>
                <a:srgbClr val="002060"/>
              </a:solidFill>
            </a:rPr>
            <a:t>کتاب باز</a:t>
          </a:r>
          <a:endParaRPr lang="fa-IR" sz="3600" kern="1200" dirty="0">
            <a:solidFill>
              <a:srgbClr val="002060"/>
            </a:solidFill>
          </a:endParaRPr>
        </a:p>
      </dsp:txBody>
      <dsp:txXfrm>
        <a:off x="2000260" y="2632343"/>
        <a:ext cx="2671781" cy="2185997"/>
      </dsp:txXfrm>
    </dsp:sp>
    <dsp:sp modelId="{A0BC268B-BD3A-4D62-A89A-135DFD921B59}">
      <dsp:nvSpPr>
        <dsp:cNvPr id="0" name=""/>
        <dsp:cNvSpPr/>
      </dsp:nvSpPr>
      <dsp:spPr>
        <a:xfrm>
          <a:off x="578775" y="274224"/>
          <a:ext cx="1943113" cy="1943113"/>
        </a:xfrm>
        <a:prstGeom prst="gear6">
          <a:avLst/>
        </a:prstGeom>
        <a:solidFill>
          <a:schemeClr val="accent4">
            <a:hueOff val="8617942"/>
            <a:satOff val="-21801"/>
            <a:lumOff val="98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dirty="0" smtClean="0">
              <a:solidFill>
                <a:schemeClr val="tx1">
                  <a:lumMod val="95000"/>
                  <a:lumOff val="5000"/>
                </a:schemeClr>
              </a:solidFill>
            </a:rPr>
            <a:t>گروهی</a:t>
          </a:r>
          <a:endParaRPr lang="fa-IR" sz="2000" kern="1200" dirty="0">
            <a:solidFill>
              <a:schemeClr val="tx1">
                <a:lumMod val="95000"/>
                <a:lumOff val="5000"/>
              </a:schemeClr>
            </a:solidFill>
          </a:endParaRPr>
        </a:p>
      </dsp:txBody>
      <dsp:txXfrm>
        <a:off x="578775" y="274224"/>
        <a:ext cx="1943113" cy="1943113"/>
      </dsp:txXfrm>
    </dsp:sp>
    <dsp:sp modelId="{468ACFC9-AADC-4832-864E-7F629ABE299B}">
      <dsp:nvSpPr>
        <dsp:cNvPr id="0" name=""/>
        <dsp:cNvSpPr/>
      </dsp:nvSpPr>
      <dsp:spPr>
        <a:xfrm rot="20700000">
          <a:off x="213940" y="2451880"/>
          <a:ext cx="1903854" cy="1903854"/>
        </a:xfrm>
        <a:prstGeom prst="gear6">
          <a:avLst/>
        </a:prstGeom>
        <a:solidFill>
          <a:schemeClr val="accent4">
            <a:hueOff val="17235884"/>
            <a:satOff val="-43603"/>
            <a:lumOff val="196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fa-IR" sz="2800" b="1" kern="1200" cap="none" spc="0" dirty="0" smtClean="0">
              <a:ln w="1905"/>
              <a:solidFill>
                <a:srgbClr val="002060"/>
              </a:solidFill>
              <a:effectLst>
                <a:innerShdw blurRad="69850" dist="43180" dir="5400000">
                  <a:srgbClr val="000000">
                    <a:alpha val="65000"/>
                  </a:srgbClr>
                </a:innerShdw>
              </a:effectLst>
            </a:rPr>
            <a:t>فردی</a:t>
          </a:r>
          <a:endParaRPr lang="fa-IR" sz="2800" b="1" kern="1200" cap="none" spc="0" dirty="0">
            <a:ln w="1905"/>
            <a:solidFill>
              <a:srgbClr val="002060"/>
            </a:solidFill>
            <a:effectLst>
              <a:innerShdw blurRad="69850" dist="43180" dir="5400000">
                <a:srgbClr val="000000">
                  <a:alpha val="65000"/>
                </a:srgbClr>
              </a:innerShdw>
            </a:effectLst>
          </a:endParaRPr>
        </a:p>
      </dsp:txBody>
      <dsp:txXfrm>
        <a:off x="631511" y="2869451"/>
        <a:ext cx="1068712" cy="1068712"/>
      </dsp:txXfrm>
    </dsp:sp>
    <dsp:sp modelId="{9E3F0ED6-1705-4A85-A189-31846015308F}">
      <dsp:nvSpPr>
        <dsp:cNvPr id="0" name=""/>
        <dsp:cNvSpPr/>
      </dsp:nvSpPr>
      <dsp:spPr>
        <a:xfrm>
          <a:off x="2214580" y="32000"/>
          <a:ext cx="2723797" cy="3419879"/>
        </a:xfrm>
        <a:prstGeom prst="circularArrow">
          <a:avLst>
            <a:gd name="adj1" fmla="val 4688"/>
            <a:gd name="adj2" fmla="val 299029"/>
            <a:gd name="adj3" fmla="val 2530015"/>
            <a:gd name="adj4" fmla="val 15831758"/>
            <a:gd name="adj5" fmla="val 5469"/>
          </a:avLst>
        </a:prstGeom>
        <a:solidFill>
          <a:schemeClr val="accent5">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sp>
    <dsp:sp modelId="{B17E388E-6399-4563-9DE4-FD4D5BC73AEB}">
      <dsp:nvSpPr>
        <dsp:cNvPr id="0" name=""/>
        <dsp:cNvSpPr/>
      </dsp:nvSpPr>
      <dsp:spPr>
        <a:xfrm>
          <a:off x="183999" y="-117909"/>
          <a:ext cx="2484756" cy="2484756"/>
        </a:xfrm>
        <a:prstGeom prst="leftCircularArrow">
          <a:avLst>
            <a:gd name="adj1" fmla="val 6452"/>
            <a:gd name="adj2" fmla="val 429999"/>
            <a:gd name="adj3" fmla="val 10489124"/>
            <a:gd name="adj4" fmla="val 14837806"/>
            <a:gd name="adj5" fmla="val 7527"/>
          </a:avLst>
        </a:prstGeom>
        <a:solidFill>
          <a:schemeClr val="accent4">
            <a:hueOff val="8617942"/>
            <a:satOff val="-21801"/>
            <a:lumOff val="98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6BAA8D8-8334-47BB-BB17-919CB8BC793A}">
      <dsp:nvSpPr>
        <dsp:cNvPr id="0" name=""/>
        <dsp:cNvSpPr/>
      </dsp:nvSpPr>
      <dsp:spPr>
        <a:xfrm>
          <a:off x="3" y="1889382"/>
          <a:ext cx="2679067" cy="2679067"/>
        </a:xfrm>
        <a:prstGeom prst="circularArrow">
          <a:avLst>
            <a:gd name="adj1" fmla="val 5984"/>
            <a:gd name="adj2" fmla="val 394124"/>
            <a:gd name="adj3" fmla="val 13313824"/>
            <a:gd name="adj4" fmla="val 10508221"/>
            <a:gd name="adj5" fmla="val 6981"/>
          </a:avLst>
        </a:prstGeom>
        <a:solidFill>
          <a:schemeClr val="accent4">
            <a:hueOff val="17235884"/>
            <a:satOff val="-43603"/>
            <a:lumOff val="196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03073F-FDDD-4DDA-B335-23DC049B72D5}" type="datetimeFigureOut">
              <a:rPr lang="en-US" smtClean="0"/>
              <a:pPr/>
              <a:t>11/25/2015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DF6C7D-CA46-4D90-AB4C-7B53A6BD3BA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a-IR" dirty="0" smtClean="0"/>
              <a:t>کاربرد آزمون های مداد-کاغذی</a:t>
            </a:r>
            <a:endParaRPr lang="fa-IR" dirty="0"/>
          </a:p>
        </p:txBody>
      </p:sp>
      <p:sp>
        <p:nvSpPr>
          <p:cNvPr id="4" name="Slide Number Placeholder 3"/>
          <p:cNvSpPr>
            <a:spLocks noGrp="1"/>
          </p:cNvSpPr>
          <p:nvPr>
            <p:ph type="sldNum" sz="quarter" idx="10"/>
          </p:nvPr>
        </p:nvSpPr>
        <p:spPr/>
        <p:txBody>
          <a:bodyPr/>
          <a:lstStyle/>
          <a:p>
            <a:fld id="{F7A9EF38-2AE1-4ED4-B257-1EB5B4CA9479}" type="slidenum">
              <a:rPr lang="fa-IR" smtClean="0"/>
              <a:pPr/>
              <a:t>3</a:t>
            </a:fld>
            <a:endParaRPr lang="fa-I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rtl="1"/>
            <a:endParaRPr lang="en-US" sz="1200" kern="1200" dirty="0" smtClean="0">
              <a:solidFill>
                <a:schemeClr val="tx1"/>
              </a:solidFill>
              <a:latin typeface="+mn-lt"/>
              <a:ea typeface="+mn-ea"/>
              <a:cs typeface="+mn-cs"/>
            </a:endParaRPr>
          </a:p>
          <a:p>
            <a:endParaRPr lang="fa-IR" dirty="0"/>
          </a:p>
        </p:txBody>
      </p:sp>
      <p:sp>
        <p:nvSpPr>
          <p:cNvPr id="4" name="Slide Number Placeholder 3"/>
          <p:cNvSpPr>
            <a:spLocks noGrp="1"/>
          </p:cNvSpPr>
          <p:nvPr>
            <p:ph type="sldNum" sz="quarter" idx="10"/>
          </p:nvPr>
        </p:nvSpPr>
        <p:spPr/>
        <p:txBody>
          <a:bodyPr/>
          <a:lstStyle/>
          <a:p>
            <a:fld id="{F7A9EF38-2AE1-4ED4-B257-1EB5B4CA9479}" type="slidenum">
              <a:rPr lang="fa-IR" smtClean="0"/>
              <a:pPr/>
              <a:t>22</a:t>
            </a:fld>
            <a:endParaRPr lang="fa-I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a-IR" dirty="0" smtClean="0"/>
              <a:t>نمو</a:t>
            </a:r>
            <a:r>
              <a:rPr lang="fa-IR" baseline="0" dirty="0" smtClean="0"/>
              <a:t> نه ی آزمون مدادکاغذی</a:t>
            </a:r>
            <a:endParaRPr lang="fa-IR" dirty="0"/>
          </a:p>
        </p:txBody>
      </p:sp>
      <p:sp>
        <p:nvSpPr>
          <p:cNvPr id="4" name="Slide Number Placeholder 3"/>
          <p:cNvSpPr>
            <a:spLocks noGrp="1"/>
          </p:cNvSpPr>
          <p:nvPr>
            <p:ph type="sldNum" sz="quarter" idx="10"/>
          </p:nvPr>
        </p:nvSpPr>
        <p:spPr/>
        <p:txBody>
          <a:bodyPr/>
          <a:lstStyle/>
          <a:p>
            <a:fld id="{F7A9EF38-2AE1-4ED4-B257-1EB5B4CA9479}" type="slidenum">
              <a:rPr lang="fa-IR" smtClean="0"/>
              <a:pPr/>
              <a:t>23</a:t>
            </a:fld>
            <a:endParaRPr lang="fa-I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F7A9EF38-2AE1-4ED4-B257-1EB5B4CA9479}" type="slidenum">
              <a:rPr lang="fa-IR" smtClean="0"/>
              <a:pPr/>
              <a:t>24</a:t>
            </a:fld>
            <a:endParaRPr lang="fa-I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sz="900" dirty="0">
              <a:solidFill>
                <a:srgbClr val="FF0000"/>
              </a:solidFill>
            </a:endParaRPr>
          </a:p>
        </p:txBody>
      </p:sp>
      <p:sp>
        <p:nvSpPr>
          <p:cNvPr id="4" name="Slide Number Placeholder 3"/>
          <p:cNvSpPr>
            <a:spLocks noGrp="1"/>
          </p:cNvSpPr>
          <p:nvPr>
            <p:ph type="sldNum" sz="quarter" idx="10"/>
          </p:nvPr>
        </p:nvSpPr>
        <p:spPr/>
        <p:txBody>
          <a:bodyPr/>
          <a:lstStyle/>
          <a:p>
            <a:fld id="{F7A9EF38-2AE1-4ED4-B257-1EB5B4CA9479}" type="slidenum">
              <a:rPr lang="fa-IR" smtClean="0"/>
              <a:pPr/>
              <a:t>26</a:t>
            </a:fld>
            <a:endParaRPr lang="fa-I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F7A9EF38-2AE1-4ED4-B257-1EB5B4CA9479}" type="slidenum">
              <a:rPr lang="fa-IR" smtClean="0"/>
              <a:pPr/>
              <a:t>28</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F7A9EF38-2AE1-4ED4-B257-1EB5B4CA9479}" type="slidenum">
              <a:rPr lang="fa-IR" smtClean="0"/>
              <a:pPr/>
              <a:t>5</a:t>
            </a:fld>
            <a:endParaRPr 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F7A9EF38-2AE1-4ED4-B257-1EB5B4CA9479}" type="slidenum">
              <a:rPr lang="fa-IR" smtClean="0"/>
              <a:pPr/>
              <a:t>6</a:t>
            </a:fld>
            <a:endParaRPr lang="fa-I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F7A9EF38-2AE1-4ED4-B257-1EB5B4CA9479}" type="slidenum">
              <a:rPr lang="fa-IR" smtClean="0"/>
              <a:pPr/>
              <a:t>9</a:t>
            </a:fld>
            <a:endParaRPr lang="fa-I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F7A9EF38-2AE1-4ED4-B257-1EB5B4CA9479}" type="slidenum">
              <a:rPr lang="fa-IR" smtClean="0"/>
              <a:pPr/>
              <a:t>11</a:t>
            </a:fld>
            <a:endParaRPr lang="fa-I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rtl="1"/>
            <a:endParaRPr lang="en-US" sz="1200" kern="1200" dirty="0" smtClean="0">
              <a:solidFill>
                <a:schemeClr val="tx1"/>
              </a:solidFill>
              <a:latin typeface="+mn-lt"/>
              <a:ea typeface="+mn-ea"/>
              <a:cs typeface="+mn-cs"/>
            </a:endParaRPr>
          </a:p>
          <a:p>
            <a:endParaRPr lang="fa-IR" dirty="0"/>
          </a:p>
        </p:txBody>
      </p:sp>
      <p:sp>
        <p:nvSpPr>
          <p:cNvPr id="4" name="Slide Number Placeholder 3"/>
          <p:cNvSpPr>
            <a:spLocks noGrp="1"/>
          </p:cNvSpPr>
          <p:nvPr>
            <p:ph type="sldNum" sz="quarter" idx="10"/>
          </p:nvPr>
        </p:nvSpPr>
        <p:spPr/>
        <p:txBody>
          <a:bodyPr/>
          <a:lstStyle/>
          <a:p>
            <a:fld id="{F7A9EF38-2AE1-4ED4-B257-1EB5B4CA9479}" type="slidenum">
              <a:rPr lang="fa-IR" smtClean="0"/>
              <a:pPr/>
              <a:t>14</a:t>
            </a:fld>
            <a:endParaRPr lang="fa-I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F7A9EF38-2AE1-4ED4-B257-1EB5B4CA9479}" type="slidenum">
              <a:rPr lang="fa-IR" smtClean="0"/>
              <a:pPr/>
              <a:t>15</a:t>
            </a:fld>
            <a:endParaRPr lang="fa-I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rtl="1"/>
            <a:endParaRPr lang="en-US" sz="1200" kern="1200" dirty="0" smtClean="0">
              <a:solidFill>
                <a:schemeClr val="tx1"/>
              </a:solidFill>
              <a:latin typeface="+mn-lt"/>
              <a:ea typeface="+mn-ea"/>
              <a:cs typeface="+mn-cs"/>
            </a:endParaRPr>
          </a:p>
          <a:p>
            <a:endParaRPr lang="fa-IR" dirty="0"/>
          </a:p>
        </p:txBody>
      </p:sp>
      <p:sp>
        <p:nvSpPr>
          <p:cNvPr id="4" name="Slide Number Placeholder 3"/>
          <p:cNvSpPr>
            <a:spLocks noGrp="1"/>
          </p:cNvSpPr>
          <p:nvPr>
            <p:ph type="sldNum" sz="quarter" idx="10"/>
          </p:nvPr>
        </p:nvSpPr>
        <p:spPr/>
        <p:txBody>
          <a:bodyPr/>
          <a:lstStyle/>
          <a:p>
            <a:fld id="{F7A9EF38-2AE1-4ED4-B257-1EB5B4CA9479}" type="slidenum">
              <a:rPr lang="fa-IR" smtClean="0"/>
              <a:pPr/>
              <a:t>17</a:t>
            </a:fld>
            <a:endParaRPr lang="fa-I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F7A9EF38-2AE1-4ED4-B257-1EB5B4CA9479}" type="slidenum">
              <a:rPr lang="fa-IR" smtClean="0"/>
              <a:pPr/>
              <a:t>19</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05F8F80-158A-47ED-A771-4EA41E5C8EB0}" type="datetimeFigureOut">
              <a:rPr lang="en-US" smtClean="0"/>
              <a:pPr/>
              <a:t>11/25/2015</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85D3ADA-42FD-4BF9-A2EF-B05089058C2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5F8F80-158A-47ED-A771-4EA41E5C8EB0}" type="datetimeFigureOut">
              <a:rPr lang="en-US" smtClean="0"/>
              <a:pPr/>
              <a:t>11/25/2015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5D3ADA-42FD-4BF9-A2EF-B05089058C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505F8F80-158A-47ED-A771-4EA41E5C8EB0}" type="datetimeFigureOut">
              <a:rPr lang="en-US" smtClean="0"/>
              <a:pPr/>
              <a:t>11/25/2015</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85D3ADA-42FD-4BF9-A2EF-B05089058C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5F8F80-158A-47ED-A771-4EA41E5C8EB0}" type="datetimeFigureOut">
              <a:rPr lang="en-US" smtClean="0"/>
              <a:pPr/>
              <a:t>11/25/2015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5D3ADA-42FD-4BF9-A2EF-B05089058C2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05F8F80-158A-47ED-A771-4EA41E5C8EB0}" type="datetimeFigureOut">
              <a:rPr lang="en-US" smtClean="0"/>
              <a:pPr/>
              <a:t>11/25/2015</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285D3ADA-42FD-4BF9-A2EF-B05089058C2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05F8F80-158A-47ED-A771-4EA41E5C8EB0}" type="datetimeFigureOut">
              <a:rPr lang="en-US" smtClean="0"/>
              <a:pPr/>
              <a:t>11/25/2015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85D3ADA-42FD-4BF9-A2EF-B05089058C2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05F8F80-158A-47ED-A771-4EA41E5C8EB0}" type="datetimeFigureOut">
              <a:rPr lang="en-US" smtClean="0"/>
              <a:pPr/>
              <a:t>11/25/2015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85D3ADA-42FD-4BF9-A2EF-B05089058C2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05F8F80-158A-47ED-A771-4EA41E5C8EB0}" type="datetimeFigureOut">
              <a:rPr lang="en-US" smtClean="0"/>
              <a:pPr/>
              <a:t>11/25/2015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85D3ADA-42FD-4BF9-A2EF-B05089058C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505F8F80-158A-47ED-A771-4EA41E5C8EB0}" type="datetimeFigureOut">
              <a:rPr lang="en-US" smtClean="0"/>
              <a:pPr/>
              <a:t>11/25/2015</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285D3ADA-42FD-4BF9-A2EF-B05089058C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05F8F80-158A-47ED-A771-4EA41E5C8EB0}" type="datetimeFigureOut">
              <a:rPr lang="en-US" smtClean="0"/>
              <a:pPr/>
              <a:t>11/25/2015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85D3ADA-42FD-4BF9-A2EF-B05089058C2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505F8F80-158A-47ED-A771-4EA41E5C8EB0}" type="datetimeFigureOut">
              <a:rPr lang="en-US" smtClean="0"/>
              <a:pPr/>
              <a:t>11/25/2015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85D3ADA-42FD-4BF9-A2EF-B05089058C2A}"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05F8F80-158A-47ED-A771-4EA41E5C8EB0}" type="datetimeFigureOut">
              <a:rPr lang="en-US" smtClean="0"/>
              <a:pPr/>
              <a:t>11/25/2015</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85D3ADA-42FD-4BF9-A2EF-B05089058C2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7" Type="http://schemas.microsoft.com/office/2007/relationships/diagramDrawing" Target="../diagrams/drawing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diagramData" Target="../diagrams/data1.xml"/><Relationship Id="rId7"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7" Type="http://schemas.microsoft.com/office/2007/relationships/diagramDrawing" Target="../diagrams/drawing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a:spLocks/>
          </p:cNvSpPr>
          <p:nvPr/>
        </p:nvSpPr>
        <p:spPr bwMode="ltGray">
          <a:xfrm>
            <a:off x="5143504" y="1357298"/>
            <a:ext cx="2719388" cy="3289300"/>
          </a:xfrm>
          <a:custGeom>
            <a:avLst/>
            <a:gdLst>
              <a:gd name="T0" fmla="*/ 2147483647 w 2287"/>
              <a:gd name="T1" fmla="*/ 2147483647 h 2072"/>
              <a:gd name="T2" fmla="*/ 2147483647 w 2287"/>
              <a:gd name="T3" fmla="*/ 2147483647 h 2072"/>
              <a:gd name="T4" fmla="*/ 2147483647 w 2287"/>
              <a:gd name="T5" fmla="*/ 2147483647 h 2072"/>
              <a:gd name="T6" fmla="*/ 2147483647 w 2287"/>
              <a:gd name="T7" fmla="*/ 2147483647 h 2072"/>
              <a:gd name="T8" fmla="*/ 2147483647 w 2287"/>
              <a:gd name="T9" fmla="*/ 2147483647 h 2072"/>
              <a:gd name="T10" fmla="*/ 2147483647 w 2287"/>
              <a:gd name="T11" fmla="*/ 2147483647 h 2072"/>
              <a:gd name="T12" fmla="*/ 2147483647 w 2287"/>
              <a:gd name="T13" fmla="*/ 2147483647 h 2072"/>
              <a:gd name="T14" fmla="*/ 2147483647 w 2287"/>
              <a:gd name="T15" fmla="*/ 2147483647 h 2072"/>
              <a:gd name="T16" fmla="*/ 2147483647 w 2287"/>
              <a:gd name="T17" fmla="*/ 2147483647 h 2072"/>
              <a:gd name="T18" fmla="*/ 2147483647 w 2287"/>
              <a:gd name="T19" fmla="*/ 2147483647 h 2072"/>
              <a:gd name="T20" fmla="*/ 2147483647 w 2287"/>
              <a:gd name="T21" fmla="*/ 2147483647 h 2072"/>
              <a:gd name="T22" fmla="*/ 2147483647 w 2287"/>
              <a:gd name="T23" fmla="*/ 2147483647 h 2072"/>
              <a:gd name="T24" fmla="*/ 2147483647 w 2287"/>
              <a:gd name="T25" fmla="*/ 2147483647 h 2072"/>
              <a:gd name="T26" fmla="*/ 2147483647 w 2287"/>
              <a:gd name="T27" fmla="*/ 2147483647 h 2072"/>
              <a:gd name="T28" fmla="*/ 2147483647 w 2287"/>
              <a:gd name="T29" fmla="*/ 2147483647 h 2072"/>
              <a:gd name="T30" fmla="*/ 2147483647 w 2287"/>
              <a:gd name="T31" fmla="*/ 2147483647 h 2072"/>
              <a:gd name="T32" fmla="*/ 2147483647 w 2287"/>
              <a:gd name="T33" fmla="*/ 2147483647 h 2072"/>
              <a:gd name="T34" fmla="*/ 2147483647 w 2287"/>
              <a:gd name="T35" fmla="*/ 2147483647 h 2072"/>
              <a:gd name="T36" fmla="*/ 2147483647 w 2287"/>
              <a:gd name="T37" fmla="*/ 2147483647 h 2072"/>
              <a:gd name="T38" fmla="*/ 2147483647 w 2287"/>
              <a:gd name="T39" fmla="*/ 2147483647 h 2072"/>
              <a:gd name="T40" fmla="*/ 2147483647 w 2287"/>
              <a:gd name="T41" fmla="*/ 2147483647 h 2072"/>
              <a:gd name="T42" fmla="*/ 2147483647 w 2287"/>
              <a:gd name="T43" fmla="*/ 2147483647 h 2072"/>
              <a:gd name="T44" fmla="*/ 2147483647 w 2287"/>
              <a:gd name="T45" fmla="*/ 2147483647 h 2072"/>
              <a:gd name="T46" fmla="*/ 2147483647 w 2287"/>
              <a:gd name="T47" fmla="*/ 2147483647 h 2072"/>
              <a:gd name="T48" fmla="*/ 2147483647 w 2287"/>
              <a:gd name="T49" fmla="*/ 2147483647 h 2072"/>
              <a:gd name="T50" fmla="*/ 2147483647 w 2287"/>
              <a:gd name="T51" fmla="*/ 2147483647 h 2072"/>
              <a:gd name="T52" fmla="*/ 2147483647 w 2287"/>
              <a:gd name="T53" fmla="*/ 2147483647 h 2072"/>
              <a:gd name="T54" fmla="*/ 2147483647 w 2287"/>
              <a:gd name="T55" fmla="*/ 2147483647 h 2072"/>
              <a:gd name="T56" fmla="*/ 2147483647 w 2287"/>
              <a:gd name="T57" fmla="*/ 2147483647 h 2072"/>
              <a:gd name="T58" fmla="*/ 2147483647 w 2287"/>
              <a:gd name="T59" fmla="*/ 2147483647 h 2072"/>
              <a:gd name="T60" fmla="*/ 2147483647 w 2287"/>
              <a:gd name="T61" fmla="*/ 2147483647 h 207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287"/>
              <a:gd name="T94" fmla="*/ 0 h 2072"/>
              <a:gd name="T95" fmla="*/ 2287 w 2287"/>
              <a:gd name="T96" fmla="*/ 2072 h 2072"/>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287" h="2072">
                <a:moveTo>
                  <a:pt x="2282" y="5"/>
                </a:moveTo>
                <a:cubicBezTo>
                  <a:pt x="2277" y="0"/>
                  <a:pt x="2239" y="132"/>
                  <a:pt x="2197" y="203"/>
                </a:cubicBezTo>
                <a:cubicBezTo>
                  <a:pt x="2155" y="274"/>
                  <a:pt x="2126" y="345"/>
                  <a:pt x="2027" y="430"/>
                </a:cubicBezTo>
                <a:cubicBezTo>
                  <a:pt x="1928" y="515"/>
                  <a:pt x="1762" y="643"/>
                  <a:pt x="1602" y="714"/>
                </a:cubicBezTo>
                <a:cubicBezTo>
                  <a:pt x="1442" y="785"/>
                  <a:pt x="1224" y="827"/>
                  <a:pt x="1063" y="855"/>
                </a:cubicBezTo>
                <a:cubicBezTo>
                  <a:pt x="902" y="883"/>
                  <a:pt x="751" y="884"/>
                  <a:pt x="638" y="884"/>
                </a:cubicBezTo>
                <a:cubicBezTo>
                  <a:pt x="525" y="884"/>
                  <a:pt x="434" y="869"/>
                  <a:pt x="382" y="855"/>
                </a:cubicBezTo>
                <a:cubicBezTo>
                  <a:pt x="330" y="841"/>
                  <a:pt x="345" y="799"/>
                  <a:pt x="326" y="799"/>
                </a:cubicBezTo>
                <a:cubicBezTo>
                  <a:pt x="307" y="799"/>
                  <a:pt x="297" y="831"/>
                  <a:pt x="269" y="855"/>
                </a:cubicBezTo>
                <a:cubicBezTo>
                  <a:pt x="241" y="879"/>
                  <a:pt x="189" y="903"/>
                  <a:pt x="156" y="941"/>
                </a:cubicBezTo>
                <a:cubicBezTo>
                  <a:pt x="123" y="979"/>
                  <a:pt x="95" y="1025"/>
                  <a:pt x="71" y="1082"/>
                </a:cubicBezTo>
                <a:cubicBezTo>
                  <a:pt x="47" y="1139"/>
                  <a:pt x="25" y="1209"/>
                  <a:pt x="14" y="1281"/>
                </a:cubicBezTo>
                <a:cubicBezTo>
                  <a:pt x="3" y="1353"/>
                  <a:pt x="4" y="1386"/>
                  <a:pt x="3" y="1516"/>
                </a:cubicBezTo>
                <a:cubicBezTo>
                  <a:pt x="2" y="1646"/>
                  <a:pt x="0" y="2056"/>
                  <a:pt x="7" y="2064"/>
                </a:cubicBezTo>
                <a:cubicBezTo>
                  <a:pt x="14" y="2072"/>
                  <a:pt x="31" y="1694"/>
                  <a:pt x="42" y="1564"/>
                </a:cubicBezTo>
                <a:cubicBezTo>
                  <a:pt x="53" y="1434"/>
                  <a:pt x="62" y="1356"/>
                  <a:pt x="71" y="1281"/>
                </a:cubicBezTo>
                <a:cubicBezTo>
                  <a:pt x="80" y="1206"/>
                  <a:pt x="85" y="1149"/>
                  <a:pt x="99" y="1111"/>
                </a:cubicBezTo>
                <a:cubicBezTo>
                  <a:pt x="113" y="1073"/>
                  <a:pt x="132" y="1068"/>
                  <a:pt x="156" y="1054"/>
                </a:cubicBezTo>
                <a:cubicBezTo>
                  <a:pt x="180" y="1040"/>
                  <a:pt x="213" y="1026"/>
                  <a:pt x="241" y="1026"/>
                </a:cubicBezTo>
                <a:cubicBezTo>
                  <a:pt x="269" y="1026"/>
                  <a:pt x="307" y="1045"/>
                  <a:pt x="326" y="1054"/>
                </a:cubicBezTo>
                <a:cubicBezTo>
                  <a:pt x="345" y="1063"/>
                  <a:pt x="340" y="1087"/>
                  <a:pt x="354" y="1082"/>
                </a:cubicBezTo>
                <a:cubicBezTo>
                  <a:pt x="368" y="1077"/>
                  <a:pt x="383" y="1031"/>
                  <a:pt x="411" y="1026"/>
                </a:cubicBezTo>
                <a:cubicBezTo>
                  <a:pt x="439" y="1021"/>
                  <a:pt x="449" y="1049"/>
                  <a:pt x="524" y="1054"/>
                </a:cubicBezTo>
                <a:cubicBezTo>
                  <a:pt x="599" y="1059"/>
                  <a:pt x="755" y="1064"/>
                  <a:pt x="864" y="1054"/>
                </a:cubicBezTo>
                <a:cubicBezTo>
                  <a:pt x="973" y="1044"/>
                  <a:pt x="1048" y="1035"/>
                  <a:pt x="1176" y="997"/>
                </a:cubicBezTo>
                <a:cubicBezTo>
                  <a:pt x="1304" y="959"/>
                  <a:pt x="1516" y="880"/>
                  <a:pt x="1630" y="827"/>
                </a:cubicBezTo>
                <a:cubicBezTo>
                  <a:pt x="1744" y="774"/>
                  <a:pt x="1795" y="724"/>
                  <a:pt x="1861" y="677"/>
                </a:cubicBezTo>
                <a:cubicBezTo>
                  <a:pt x="1927" y="630"/>
                  <a:pt x="1981" y="590"/>
                  <a:pt x="2027" y="544"/>
                </a:cubicBezTo>
                <a:cubicBezTo>
                  <a:pt x="2073" y="498"/>
                  <a:pt x="2107" y="454"/>
                  <a:pt x="2140" y="402"/>
                </a:cubicBezTo>
                <a:cubicBezTo>
                  <a:pt x="2173" y="350"/>
                  <a:pt x="2201" y="298"/>
                  <a:pt x="2225" y="232"/>
                </a:cubicBezTo>
                <a:cubicBezTo>
                  <a:pt x="2249" y="166"/>
                  <a:pt x="2287" y="10"/>
                  <a:pt x="2282" y="5"/>
                </a:cubicBezTo>
                <a:close/>
              </a:path>
            </a:pathLst>
          </a:custGeom>
          <a:ln/>
          <a:extLst>
            <a:ext uri="{91240B29-F687-4F45-9708-019B960494DF}">
              <a14:hiddenLine xmlns:a14="http://schemas.microsoft.com/office/drawing/2010/main" xmlns="" w="12700">
                <a:solidFill>
                  <a:srgbClr val="000000"/>
                </a:solidFill>
                <a:round/>
                <a:headEnd/>
                <a:tailEnd/>
              </a14:hiddenLine>
            </a:ext>
          </a:extLst>
        </p:spPr>
        <p:style>
          <a:lnRef idx="0">
            <a:schemeClr val="accent2"/>
          </a:lnRef>
          <a:fillRef idx="3">
            <a:schemeClr val="accent2"/>
          </a:fillRef>
          <a:effectRef idx="3">
            <a:schemeClr val="accent2"/>
          </a:effectRef>
          <a:fontRef idx="minor">
            <a:schemeClr val="lt1"/>
          </a:fontRef>
        </p:style>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dirty="0">
              <a:solidFill>
                <a:srgbClr val="00B050"/>
              </a:solidFill>
            </a:endParaRPr>
          </a:p>
        </p:txBody>
      </p:sp>
      <p:sp>
        <p:nvSpPr>
          <p:cNvPr id="5" name="Freeform 4"/>
          <p:cNvSpPr>
            <a:spLocks/>
          </p:cNvSpPr>
          <p:nvPr/>
        </p:nvSpPr>
        <p:spPr bwMode="ltGray">
          <a:xfrm>
            <a:off x="5420916" y="2776539"/>
            <a:ext cx="213122" cy="352425"/>
          </a:xfrm>
          <a:custGeom>
            <a:avLst/>
            <a:gdLst>
              <a:gd name="T0" fmla="*/ 2147483647 w 179"/>
              <a:gd name="T1" fmla="*/ 2147483647 h 222"/>
              <a:gd name="T2" fmla="*/ 0 w 179"/>
              <a:gd name="T3" fmla="*/ 2147483647 h 222"/>
              <a:gd name="T4" fmla="*/ 2147483647 w 179"/>
              <a:gd name="T5" fmla="*/ 2147483647 h 222"/>
              <a:gd name="T6" fmla="*/ 2147483647 w 179"/>
              <a:gd name="T7" fmla="*/ 2147483647 h 222"/>
              <a:gd name="T8" fmla="*/ 2147483647 w 179"/>
              <a:gd name="T9" fmla="*/ 2147483647 h 222"/>
              <a:gd name="T10" fmla="*/ 2147483647 w 179"/>
              <a:gd name="T11" fmla="*/ 2147483647 h 222"/>
              <a:gd name="T12" fmla="*/ 2147483647 w 179"/>
              <a:gd name="T13" fmla="*/ 2147483647 h 222"/>
              <a:gd name="T14" fmla="*/ 0 60000 65536"/>
              <a:gd name="T15" fmla="*/ 0 60000 65536"/>
              <a:gd name="T16" fmla="*/ 0 60000 65536"/>
              <a:gd name="T17" fmla="*/ 0 60000 65536"/>
              <a:gd name="T18" fmla="*/ 0 60000 65536"/>
              <a:gd name="T19" fmla="*/ 0 60000 65536"/>
              <a:gd name="T20" fmla="*/ 0 60000 65536"/>
              <a:gd name="T21" fmla="*/ 0 w 179"/>
              <a:gd name="T22" fmla="*/ 0 h 222"/>
              <a:gd name="T23" fmla="*/ 179 w 179"/>
              <a:gd name="T24" fmla="*/ 222 h 2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9" h="222">
                <a:moveTo>
                  <a:pt x="56" y="14"/>
                </a:moveTo>
                <a:cubicBezTo>
                  <a:pt x="33" y="28"/>
                  <a:pt x="0" y="128"/>
                  <a:pt x="0" y="156"/>
                </a:cubicBezTo>
                <a:cubicBezTo>
                  <a:pt x="0" y="184"/>
                  <a:pt x="42" y="175"/>
                  <a:pt x="56" y="184"/>
                </a:cubicBezTo>
                <a:cubicBezTo>
                  <a:pt x="70" y="193"/>
                  <a:pt x="66" y="222"/>
                  <a:pt x="85" y="213"/>
                </a:cubicBezTo>
                <a:cubicBezTo>
                  <a:pt x="104" y="204"/>
                  <a:pt x="161" y="152"/>
                  <a:pt x="170" y="128"/>
                </a:cubicBezTo>
                <a:cubicBezTo>
                  <a:pt x="179" y="104"/>
                  <a:pt x="155" y="90"/>
                  <a:pt x="141" y="71"/>
                </a:cubicBezTo>
                <a:cubicBezTo>
                  <a:pt x="127" y="52"/>
                  <a:pt x="79" y="0"/>
                  <a:pt x="56" y="14"/>
                </a:cubicBezTo>
                <a:close/>
              </a:path>
            </a:pathLst>
          </a:custGeom>
          <a:ln/>
          <a:extLst>
            <a:ext uri="{91240B29-F687-4F45-9708-019B960494DF}">
              <a14:hiddenLine xmlns:a14="http://schemas.microsoft.com/office/drawing/2010/main" xmlns="" w="12700">
                <a:solidFill>
                  <a:srgbClr val="000000"/>
                </a:solidFill>
                <a:round/>
                <a:headEnd/>
                <a:tailEnd/>
              </a14:hiddenLine>
            </a:ext>
          </a:extLst>
        </p:spPr>
        <p:style>
          <a:lnRef idx="0">
            <a:schemeClr val="accent2"/>
          </a:lnRef>
          <a:fillRef idx="3">
            <a:schemeClr val="accent2"/>
          </a:fillRef>
          <a:effectRef idx="3">
            <a:schemeClr val="accent2"/>
          </a:effectRef>
          <a:fontRef idx="minor">
            <a:schemeClr val="lt1"/>
          </a:fontRef>
        </p:style>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6" name="Freeform 5"/>
          <p:cNvSpPr>
            <a:spLocks/>
          </p:cNvSpPr>
          <p:nvPr/>
        </p:nvSpPr>
        <p:spPr bwMode="ltGray">
          <a:xfrm>
            <a:off x="3571868" y="1357298"/>
            <a:ext cx="2371725" cy="2762250"/>
          </a:xfrm>
          <a:custGeom>
            <a:avLst/>
            <a:gdLst>
              <a:gd name="T0" fmla="*/ 2147483647 w 1992"/>
              <a:gd name="T1" fmla="*/ 2147483647 h 1740"/>
              <a:gd name="T2" fmla="*/ 2147483647 w 1992"/>
              <a:gd name="T3" fmla="*/ 2147483647 h 1740"/>
              <a:gd name="T4" fmla="*/ 2147483647 w 1992"/>
              <a:gd name="T5" fmla="*/ 2147483647 h 1740"/>
              <a:gd name="T6" fmla="*/ 2147483647 w 1992"/>
              <a:gd name="T7" fmla="*/ 2147483647 h 1740"/>
              <a:gd name="T8" fmla="*/ 2147483647 w 1992"/>
              <a:gd name="T9" fmla="*/ 2147483647 h 1740"/>
              <a:gd name="T10" fmla="*/ 2147483647 w 1992"/>
              <a:gd name="T11" fmla="*/ 2147483647 h 1740"/>
              <a:gd name="T12" fmla="*/ 2147483647 w 1992"/>
              <a:gd name="T13" fmla="*/ 2147483647 h 1740"/>
              <a:gd name="T14" fmla="*/ 2147483647 w 1992"/>
              <a:gd name="T15" fmla="*/ 2147483647 h 1740"/>
              <a:gd name="T16" fmla="*/ 2147483647 w 1992"/>
              <a:gd name="T17" fmla="*/ 2147483647 h 1740"/>
              <a:gd name="T18" fmla="*/ 2147483647 w 1992"/>
              <a:gd name="T19" fmla="*/ 2147483647 h 1740"/>
              <a:gd name="T20" fmla="*/ 2147483647 w 1992"/>
              <a:gd name="T21" fmla="*/ 2147483647 h 1740"/>
              <a:gd name="T22" fmla="*/ 2147483647 w 1992"/>
              <a:gd name="T23" fmla="*/ 2147483647 h 1740"/>
              <a:gd name="T24" fmla="*/ 2147483647 w 1992"/>
              <a:gd name="T25" fmla="*/ 2147483647 h 1740"/>
              <a:gd name="T26" fmla="*/ 2147483647 w 1992"/>
              <a:gd name="T27" fmla="*/ 2147483647 h 1740"/>
              <a:gd name="T28" fmla="*/ 2147483647 w 1992"/>
              <a:gd name="T29" fmla="*/ 2147483647 h 1740"/>
              <a:gd name="T30" fmla="*/ 2147483647 w 1992"/>
              <a:gd name="T31" fmla="*/ 2147483647 h 1740"/>
              <a:gd name="T32" fmla="*/ 2147483647 w 1992"/>
              <a:gd name="T33" fmla="*/ 2147483647 h 1740"/>
              <a:gd name="T34" fmla="*/ 2147483647 w 1992"/>
              <a:gd name="T35" fmla="*/ 2147483647 h 1740"/>
              <a:gd name="T36" fmla="*/ 2147483647 w 1992"/>
              <a:gd name="T37" fmla="*/ 2147483647 h 1740"/>
              <a:gd name="T38" fmla="*/ 2147483647 w 1992"/>
              <a:gd name="T39" fmla="*/ 2147483647 h 1740"/>
              <a:gd name="T40" fmla="*/ 2147483647 w 1992"/>
              <a:gd name="T41" fmla="*/ 2147483647 h 1740"/>
              <a:gd name="T42" fmla="*/ 2147483647 w 1992"/>
              <a:gd name="T43" fmla="*/ 2147483647 h 1740"/>
              <a:gd name="T44" fmla="*/ 2147483647 w 1992"/>
              <a:gd name="T45" fmla="*/ 2147483647 h 1740"/>
              <a:gd name="T46" fmla="*/ 2147483647 w 1992"/>
              <a:gd name="T47" fmla="*/ 2147483647 h 1740"/>
              <a:gd name="T48" fmla="*/ 2147483647 w 1992"/>
              <a:gd name="T49" fmla="*/ 2147483647 h 1740"/>
              <a:gd name="T50" fmla="*/ 2147483647 w 1992"/>
              <a:gd name="T51" fmla="*/ 2147483647 h 1740"/>
              <a:gd name="T52" fmla="*/ 2147483647 w 1992"/>
              <a:gd name="T53" fmla="*/ 2147483647 h 1740"/>
              <a:gd name="T54" fmla="*/ 2147483647 w 1992"/>
              <a:gd name="T55" fmla="*/ 2147483647 h 1740"/>
              <a:gd name="T56" fmla="*/ 2147483647 w 1992"/>
              <a:gd name="T57" fmla="*/ 2147483647 h 1740"/>
              <a:gd name="T58" fmla="*/ 2147483647 w 1992"/>
              <a:gd name="T59" fmla="*/ 2147483647 h 1740"/>
              <a:gd name="T60" fmla="*/ 2147483647 w 1992"/>
              <a:gd name="T61" fmla="*/ 2147483647 h 1740"/>
              <a:gd name="T62" fmla="*/ 2147483647 w 1992"/>
              <a:gd name="T63" fmla="*/ 2147483647 h 1740"/>
              <a:gd name="T64" fmla="*/ 2147483647 w 1992"/>
              <a:gd name="T65" fmla="*/ 2147483647 h 1740"/>
              <a:gd name="T66" fmla="*/ 2147483647 w 1992"/>
              <a:gd name="T67" fmla="*/ 2147483647 h 1740"/>
              <a:gd name="T68" fmla="*/ 2147483647 w 1992"/>
              <a:gd name="T69" fmla="*/ 2147483647 h 1740"/>
              <a:gd name="T70" fmla="*/ 2147483647 w 1992"/>
              <a:gd name="T71" fmla="*/ 2147483647 h 1740"/>
              <a:gd name="T72" fmla="*/ 2147483647 w 1992"/>
              <a:gd name="T73" fmla="*/ 2147483647 h 1740"/>
              <a:gd name="T74" fmla="*/ 2147483647 w 1992"/>
              <a:gd name="T75" fmla="*/ 2147483647 h 1740"/>
              <a:gd name="T76" fmla="*/ 2147483647 w 1992"/>
              <a:gd name="T77" fmla="*/ 2147483647 h 1740"/>
              <a:gd name="T78" fmla="*/ 2147483647 w 1992"/>
              <a:gd name="T79" fmla="*/ 2147483647 h 1740"/>
              <a:gd name="T80" fmla="*/ 2147483647 w 1992"/>
              <a:gd name="T81" fmla="*/ 2147483647 h 1740"/>
              <a:gd name="T82" fmla="*/ 2147483647 w 1992"/>
              <a:gd name="T83" fmla="*/ 2147483647 h 1740"/>
              <a:gd name="T84" fmla="*/ 2147483647 w 1992"/>
              <a:gd name="T85" fmla="*/ 2147483647 h 1740"/>
              <a:gd name="T86" fmla="*/ 2147483647 w 1992"/>
              <a:gd name="T87" fmla="*/ 2147483647 h 174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992"/>
              <a:gd name="T133" fmla="*/ 0 h 1740"/>
              <a:gd name="T134" fmla="*/ 1992 w 1992"/>
              <a:gd name="T135" fmla="*/ 1740 h 174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992" h="1740">
                <a:moveTo>
                  <a:pt x="1763" y="358"/>
                </a:moveTo>
                <a:cubicBezTo>
                  <a:pt x="1782" y="337"/>
                  <a:pt x="1873" y="252"/>
                  <a:pt x="1906" y="205"/>
                </a:cubicBezTo>
                <a:cubicBezTo>
                  <a:pt x="1939" y="158"/>
                  <a:pt x="1947" y="106"/>
                  <a:pt x="1961" y="75"/>
                </a:cubicBezTo>
                <a:cubicBezTo>
                  <a:pt x="1975" y="44"/>
                  <a:pt x="1988" y="0"/>
                  <a:pt x="1990" y="18"/>
                </a:cubicBezTo>
                <a:cubicBezTo>
                  <a:pt x="1992" y="36"/>
                  <a:pt x="1973" y="125"/>
                  <a:pt x="1970" y="181"/>
                </a:cubicBezTo>
                <a:cubicBezTo>
                  <a:pt x="1967" y="237"/>
                  <a:pt x="1971" y="300"/>
                  <a:pt x="1970" y="357"/>
                </a:cubicBezTo>
                <a:cubicBezTo>
                  <a:pt x="1969" y="414"/>
                  <a:pt x="1966" y="455"/>
                  <a:pt x="1962" y="521"/>
                </a:cubicBezTo>
                <a:cubicBezTo>
                  <a:pt x="1958" y="587"/>
                  <a:pt x="1958" y="688"/>
                  <a:pt x="1948" y="751"/>
                </a:cubicBezTo>
                <a:cubicBezTo>
                  <a:pt x="1938" y="814"/>
                  <a:pt x="1919" y="862"/>
                  <a:pt x="1904" y="897"/>
                </a:cubicBezTo>
                <a:cubicBezTo>
                  <a:pt x="1889" y="932"/>
                  <a:pt x="1874" y="942"/>
                  <a:pt x="1860" y="961"/>
                </a:cubicBezTo>
                <a:cubicBezTo>
                  <a:pt x="1846" y="980"/>
                  <a:pt x="1840" y="988"/>
                  <a:pt x="1819" y="1010"/>
                </a:cubicBezTo>
                <a:cubicBezTo>
                  <a:pt x="1798" y="1032"/>
                  <a:pt x="1767" y="1081"/>
                  <a:pt x="1734" y="1095"/>
                </a:cubicBezTo>
                <a:cubicBezTo>
                  <a:pt x="1701" y="1109"/>
                  <a:pt x="1648" y="1101"/>
                  <a:pt x="1621" y="1095"/>
                </a:cubicBezTo>
                <a:cubicBezTo>
                  <a:pt x="1594" y="1089"/>
                  <a:pt x="1585" y="1071"/>
                  <a:pt x="1570" y="1057"/>
                </a:cubicBezTo>
                <a:cubicBezTo>
                  <a:pt x="1555" y="1043"/>
                  <a:pt x="1542" y="1033"/>
                  <a:pt x="1530" y="1013"/>
                </a:cubicBezTo>
                <a:cubicBezTo>
                  <a:pt x="1518" y="993"/>
                  <a:pt x="1503" y="960"/>
                  <a:pt x="1498" y="934"/>
                </a:cubicBezTo>
                <a:cubicBezTo>
                  <a:pt x="1493" y="908"/>
                  <a:pt x="1489" y="905"/>
                  <a:pt x="1501" y="859"/>
                </a:cubicBezTo>
                <a:cubicBezTo>
                  <a:pt x="1513" y="813"/>
                  <a:pt x="1540" y="714"/>
                  <a:pt x="1569" y="656"/>
                </a:cubicBezTo>
                <a:cubicBezTo>
                  <a:pt x="1598" y="598"/>
                  <a:pt x="1641" y="545"/>
                  <a:pt x="1678" y="509"/>
                </a:cubicBezTo>
                <a:cubicBezTo>
                  <a:pt x="1715" y="473"/>
                  <a:pt x="1763" y="459"/>
                  <a:pt x="1791" y="443"/>
                </a:cubicBezTo>
                <a:cubicBezTo>
                  <a:pt x="1819" y="427"/>
                  <a:pt x="1839" y="398"/>
                  <a:pt x="1848" y="415"/>
                </a:cubicBezTo>
                <a:cubicBezTo>
                  <a:pt x="1857" y="432"/>
                  <a:pt x="1847" y="515"/>
                  <a:pt x="1847" y="548"/>
                </a:cubicBezTo>
                <a:cubicBezTo>
                  <a:pt x="1847" y="581"/>
                  <a:pt x="1853" y="574"/>
                  <a:pt x="1848" y="613"/>
                </a:cubicBezTo>
                <a:cubicBezTo>
                  <a:pt x="1843" y="652"/>
                  <a:pt x="1833" y="727"/>
                  <a:pt x="1819" y="784"/>
                </a:cubicBezTo>
                <a:cubicBezTo>
                  <a:pt x="1805" y="841"/>
                  <a:pt x="1783" y="918"/>
                  <a:pt x="1763" y="954"/>
                </a:cubicBezTo>
                <a:cubicBezTo>
                  <a:pt x="1743" y="990"/>
                  <a:pt x="1718" y="992"/>
                  <a:pt x="1698" y="1001"/>
                </a:cubicBezTo>
                <a:cubicBezTo>
                  <a:pt x="1678" y="1010"/>
                  <a:pt x="1659" y="1012"/>
                  <a:pt x="1642" y="1009"/>
                </a:cubicBezTo>
                <a:cubicBezTo>
                  <a:pt x="1625" y="1006"/>
                  <a:pt x="1611" y="972"/>
                  <a:pt x="1593" y="982"/>
                </a:cubicBezTo>
                <a:cubicBezTo>
                  <a:pt x="1575" y="992"/>
                  <a:pt x="1555" y="1048"/>
                  <a:pt x="1536" y="1067"/>
                </a:cubicBezTo>
                <a:cubicBezTo>
                  <a:pt x="1517" y="1086"/>
                  <a:pt x="1498" y="1090"/>
                  <a:pt x="1479" y="1095"/>
                </a:cubicBezTo>
                <a:cubicBezTo>
                  <a:pt x="1460" y="1100"/>
                  <a:pt x="1442" y="1100"/>
                  <a:pt x="1423" y="1095"/>
                </a:cubicBezTo>
                <a:cubicBezTo>
                  <a:pt x="1404" y="1090"/>
                  <a:pt x="1387" y="1075"/>
                  <a:pt x="1366" y="1067"/>
                </a:cubicBezTo>
                <a:cubicBezTo>
                  <a:pt x="1345" y="1059"/>
                  <a:pt x="1329" y="1046"/>
                  <a:pt x="1298" y="1049"/>
                </a:cubicBezTo>
                <a:cubicBezTo>
                  <a:pt x="1267" y="1052"/>
                  <a:pt x="1213" y="1068"/>
                  <a:pt x="1182" y="1085"/>
                </a:cubicBezTo>
                <a:cubicBezTo>
                  <a:pt x="1151" y="1102"/>
                  <a:pt x="1136" y="1130"/>
                  <a:pt x="1111" y="1152"/>
                </a:cubicBezTo>
                <a:cubicBezTo>
                  <a:pt x="1086" y="1174"/>
                  <a:pt x="1062" y="1189"/>
                  <a:pt x="1034" y="1217"/>
                </a:cubicBezTo>
                <a:cubicBezTo>
                  <a:pt x="1006" y="1245"/>
                  <a:pt x="976" y="1280"/>
                  <a:pt x="941" y="1322"/>
                </a:cubicBezTo>
                <a:cubicBezTo>
                  <a:pt x="906" y="1364"/>
                  <a:pt x="862" y="1427"/>
                  <a:pt x="824" y="1469"/>
                </a:cubicBezTo>
                <a:cubicBezTo>
                  <a:pt x="786" y="1511"/>
                  <a:pt x="761" y="1540"/>
                  <a:pt x="714" y="1577"/>
                </a:cubicBezTo>
                <a:cubicBezTo>
                  <a:pt x="667" y="1614"/>
                  <a:pt x="609" y="1664"/>
                  <a:pt x="544" y="1691"/>
                </a:cubicBezTo>
                <a:cubicBezTo>
                  <a:pt x="479" y="1718"/>
                  <a:pt x="393" y="1740"/>
                  <a:pt x="322" y="1740"/>
                </a:cubicBezTo>
                <a:cubicBezTo>
                  <a:pt x="251" y="1740"/>
                  <a:pt x="166" y="1718"/>
                  <a:pt x="118" y="1691"/>
                </a:cubicBezTo>
                <a:cubicBezTo>
                  <a:pt x="70" y="1664"/>
                  <a:pt x="52" y="1624"/>
                  <a:pt x="33" y="1577"/>
                </a:cubicBezTo>
                <a:cubicBezTo>
                  <a:pt x="14" y="1530"/>
                  <a:pt x="0" y="1454"/>
                  <a:pt x="5" y="1407"/>
                </a:cubicBezTo>
                <a:cubicBezTo>
                  <a:pt x="10" y="1360"/>
                  <a:pt x="48" y="1322"/>
                  <a:pt x="62" y="1294"/>
                </a:cubicBezTo>
                <a:cubicBezTo>
                  <a:pt x="76" y="1266"/>
                  <a:pt x="95" y="1227"/>
                  <a:pt x="90" y="1237"/>
                </a:cubicBezTo>
                <a:cubicBezTo>
                  <a:pt x="85" y="1247"/>
                  <a:pt x="43" y="1315"/>
                  <a:pt x="34" y="1353"/>
                </a:cubicBezTo>
                <a:cubicBezTo>
                  <a:pt x="25" y="1391"/>
                  <a:pt x="24" y="1422"/>
                  <a:pt x="33" y="1464"/>
                </a:cubicBezTo>
                <a:cubicBezTo>
                  <a:pt x="42" y="1506"/>
                  <a:pt x="60" y="1571"/>
                  <a:pt x="90" y="1606"/>
                </a:cubicBezTo>
                <a:cubicBezTo>
                  <a:pt x="120" y="1641"/>
                  <a:pt x="176" y="1659"/>
                  <a:pt x="214" y="1673"/>
                </a:cubicBezTo>
                <a:cubicBezTo>
                  <a:pt x="252" y="1687"/>
                  <a:pt x="286" y="1687"/>
                  <a:pt x="316" y="1690"/>
                </a:cubicBezTo>
                <a:cubicBezTo>
                  <a:pt x="346" y="1693"/>
                  <a:pt x="371" y="1695"/>
                  <a:pt x="394" y="1693"/>
                </a:cubicBezTo>
                <a:cubicBezTo>
                  <a:pt x="417" y="1691"/>
                  <a:pt x="421" y="1695"/>
                  <a:pt x="454" y="1681"/>
                </a:cubicBezTo>
                <a:cubicBezTo>
                  <a:pt x="487" y="1667"/>
                  <a:pt x="550" y="1637"/>
                  <a:pt x="595" y="1609"/>
                </a:cubicBezTo>
                <a:cubicBezTo>
                  <a:pt x="640" y="1581"/>
                  <a:pt x="690" y="1539"/>
                  <a:pt x="722" y="1510"/>
                </a:cubicBezTo>
                <a:cubicBezTo>
                  <a:pt x="754" y="1481"/>
                  <a:pt x="754" y="1480"/>
                  <a:pt x="790" y="1435"/>
                </a:cubicBezTo>
                <a:cubicBezTo>
                  <a:pt x="826" y="1390"/>
                  <a:pt x="897" y="1294"/>
                  <a:pt x="941" y="1237"/>
                </a:cubicBezTo>
                <a:cubicBezTo>
                  <a:pt x="985" y="1180"/>
                  <a:pt x="1022" y="1134"/>
                  <a:pt x="1054" y="1095"/>
                </a:cubicBezTo>
                <a:cubicBezTo>
                  <a:pt x="1086" y="1056"/>
                  <a:pt x="1104" y="1026"/>
                  <a:pt x="1134" y="1001"/>
                </a:cubicBezTo>
                <a:cubicBezTo>
                  <a:pt x="1164" y="976"/>
                  <a:pt x="1210" y="958"/>
                  <a:pt x="1234" y="945"/>
                </a:cubicBezTo>
                <a:cubicBezTo>
                  <a:pt x="1258" y="932"/>
                  <a:pt x="1254" y="930"/>
                  <a:pt x="1281" y="925"/>
                </a:cubicBezTo>
                <a:cubicBezTo>
                  <a:pt x="1308" y="920"/>
                  <a:pt x="1356" y="908"/>
                  <a:pt x="1394" y="913"/>
                </a:cubicBezTo>
                <a:cubicBezTo>
                  <a:pt x="1432" y="918"/>
                  <a:pt x="1480" y="947"/>
                  <a:pt x="1508" y="954"/>
                </a:cubicBezTo>
                <a:cubicBezTo>
                  <a:pt x="1536" y="961"/>
                  <a:pt x="1550" y="963"/>
                  <a:pt x="1564" y="954"/>
                </a:cubicBezTo>
                <a:cubicBezTo>
                  <a:pt x="1578" y="945"/>
                  <a:pt x="1584" y="916"/>
                  <a:pt x="1593" y="897"/>
                </a:cubicBezTo>
                <a:cubicBezTo>
                  <a:pt x="1602" y="878"/>
                  <a:pt x="1612" y="854"/>
                  <a:pt x="1621" y="840"/>
                </a:cubicBezTo>
                <a:cubicBezTo>
                  <a:pt x="1630" y="826"/>
                  <a:pt x="1640" y="812"/>
                  <a:pt x="1649" y="812"/>
                </a:cubicBezTo>
                <a:cubicBezTo>
                  <a:pt x="1658" y="812"/>
                  <a:pt x="1664" y="831"/>
                  <a:pt x="1678" y="840"/>
                </a:cubicBezTo>
                <a:cubicBezTo>
                  <a:pt x="1692" y="849"/>
                  <a:pt x="1717" y="875"/>
                  <a:pt x="1734" y="869"/>
                </a:cubicBezTo>
                <a:cubicBezTo>
                  <a:pt x="1751" y="863"/>
                  <a:pt x="1772" y="837"/>
                  <a:pt x="1779" y="805"/>
                </a:cubicBezTo>
                <a:cubicBezTo>
                  <a:pt x="1786" y="773"/>
                  <a:pt x="1776" y="716"/>
                  <a:pt x="1779" y="677"/>
                </a:cubicBezTo>
                <a:cubicBezTo>
                  <a:pt x="1782" y="638"/>
                  <a:pt x="1787" y="607"/>
                  <a:pt x="1794" y="573"/>
                </a:cubicBezTo>
                <a:cubicBezTo>
                  <a:pt x="1801" y="539"/>
                  <a:pt x="1827" y="483"/>
                  <a:pt x="1819" y="472"/>
                </a:cubicBezTo>
                <a:cubicBezTo>
                  <a:pt x="1811" y="461"/>
                  <a:pt x="1779" y="478"/>
                  <a:pt x="1746" y="505"/>
                </a:cubicBezTo>
                <a:cubicBezTo>
                  <a:pt x="1713" y="532"/>
                  <a:pt x="1658" y="580"/>
                  <a:pt x="1623" y="636"/>
                </a:cubicBezTo>
                <a:cubicBezTo>
                  <a:pt x="1588" y="692"/>
                  <a:pt x="1548" y="780"/>
                  <a:pt x="1536" y="840"/>
                </a:cubicBezTo>
                <a:cubicBezTo>
                  <a:pt x="1524" y="900"/>
                  <a:pt x="1531" y="959"/>
                  <a:pt x="1550" y="997"/>
                </a:cubicBezTo>
                <a:cubicBezTo>
                  <a:pt x="1569" y="1035"/>
                  <a:pt x="1609" y="1069"/>
                  <a:pt x="1649" y="1067"/>
                </a:cubicBezTo>
                <a:cubicBezTo>
                  <a:pt x="1689" y="1065"/>
                  <a:pt x="1751" y="1023"/>
                  <a:pt x="1791" y="982"/>
                </a:cubicBezTo>
                <a:cubicBezTo>
                  <a:pt x="1831" y="941"/>
                  <a:pt x="1866" y="891"/>
                  <a:pt x="1888" y="819"/>
                </a:cubicBezTo>
                <a:cubicBezTo>
                  <a:pt x="1910" y="747"/>
                  <a:pt x="1915" y="621"/>
                  <a:pt x="1921" y="548"/>
                </a:cubicBezTo>
                <a:cubicBezTo>
                  <a:pt x="1927" y="475"/>
                  <a:pt x="1920" y="422"/>
                  <a:pt x="1922" y="381"/>
                </a:cubicBezTo>
                <a:cubicBezTo>
                  <a:pt x="1924" y="340"/>
                  <a:pt x="1930" y="330"/>
                  <a:pt x="1933" y="302"/>
                </a:cubicBezTo>
                <a:cubicBezTo>
                  <a:pt x="1936" y="274"/>
                  <a:pt x="1947" y="208"/>
                  <a:pt x="1938" y="213"/>
                </a:cubicBezTo>
                <a:cubicBezTo>
                  <a:pt x="1929" y="218"/>
                  <a:pt x="1891" y="306"/>
                  <a:pt x="1876" y="330"/>
                </a:cubicBezTo>
                <a:cubicBezTo>
                  <a:pt x="1861" y="354"/>
                  <a:pt x="1861" y="355"/>
                  <a:pt x="1848" y="358"/>
                </a:cubicBezTo>
                <a:cubicBezTo>
                  <a:pt x="1835" y="361"/>
                  <a:pt x="1811" y="346"/>
                  <a:pt x="1797" y="346"/>
                </a:cubicBezTo>
                <a:cubicBezTo>
                  <a:pt x="1783" y="346"/>
                  <a:pt x="1770" y="356"/>
                  <a:pt x="1763" y="358"/>
                </a:cubicBezTo>
                <a:close/>
              </a:path>
            </a:pathLst>
          </a:custGeom>
          <a:ln/>
          <a:extLst>
            <a:ext uri="{91240B29-F687-4F45-9708-019B960494DF}">
              <a14:hiddenLine xmlns:a14="http://schemas.microsoft.com/office/drawing/2010/main" xmlns="" w="12700">
                <a:solidFill>
                  <a:srgbClr val="000000"/>
                </a:solidFill>
                <a:round/>
                <a:headEnd/>
                <a:tailEnd/>
              </a14:hiddenLine>
            </a:ext>
          </a:extLst>
        </p:spPr>
        <p:style>
          <a:lnRef idx="0">
            <a:schemeClr val="accent2"/>
          </a:lnRef>
          <a:fillRef idx="3">
            <a:schemeClr val="accent2"/>
          </a:fillRef>
          <a:effectRef idx="3">
            <a:schemeClr val="accent2"/>
          </a:effectRef>
          <a:fontRef idx="minor">
            <a:schemeClr val="lt1"/>
          </a:fontRef>
        </p:style>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7" name="Freeform 6"/>
          <p:cNvSpPr>
            <a:spLocks/>
          </p:cNvSpPr>
          <p:nvPr/>
        </p:nvSpPr>
        <p:spPr bwMode="ltGray">
          <a:xfrm>
            <a:off x="4035029" y="1254126"/>
            <a:ext cx="75009" cy="295275"/>
          </a:xfrm>
          <a:custGeom>
            <a:avLst/>
            <a:gdLst>
              <a:gd name="T0" fmla="*/ 2147483647 w 63"/>
              <a:gd name="T1" fmla="*/ 2147483647 h 186"/>
              <a:gd name="T2" fmla="*/ 2147483647 w 63"/>
              <a:gd name="T3" fmla="*/ 2147483647 h 186"/>
              <a:gd name="T4" fmla="*/ 2147483647 w 63"/>
              <a:gd name="T5" fmla="*/ 2147483647 h 186"/>
              <a:gd name="T6" fmla="*/ 2147483647 w 63"/>
              <a:gd name="T7" fmla="*/ 2147483647 h 186"/>
              <a:gd name="T8" fmla="*/ 2147483647 w 63"/>
              <a:gd name="T9" fmla="*/ 2147483647 h 186"/>
              <a:gd name="T10" fmla="*/ 2147483647 w 63"/>
              <a:gd name="T11" fmla="*/ 2147483647 h 186"/>
              <a:gd name="T12" fmla="*/ 2147483647 w 63"/>
              <a:gd name="T13" fmla="*/ 2147483647 h 186"/>
              <a:gd name="T14" fmla="*/ 0 60000 65536"/>
              <a:gd name="T15" fmla="*/ 0 60000 65536"/>
              <a:gd name="T16" fmla="*/ 0 60000 65536"/>
              <a:gd name="T17" fmla="*/ 0 60000 65536"/>
              <a:gd name="T18" fmla="*/ 0 60000 65536"/>
              <a:gd name="T19" fmla="*/ 0 60000 65536"/>
              <a:gd name="T20" fmla="*/ 0 60000 65536"/>
              <a:gd name="T21" fmla="*/ 0 w 63"/>
              <a:gd name="T22" fmla="*/ 0 h 186"/>
              <a:gd name="T23" fmla="*/ 63 w 63"/>
              <a:gd name="T24" fmla="*/ 186 h 1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186">
                <a:moveTo>
                  <a:pt x="58" y="9"/>
                </a:moveTo>
                <a:cubicBezTo>
                  <a:pt x="53" y="0"/>
                  <a:pt x="37" y="18"/>
                  <a:pt x="30" y="38"/>
                </a:cubicBezTo>
                <a:cubicBezTo>
                  <a:pt x="23" y="58"/>
                  <a:pt x="23" y="107"/>
                  <a:pt x="19" y="131"/>
                </a:cubicBezTo>
                <a:cubicBezTo>
                  <a:pt x="15" y="155"/>
                  <a:pt x="0" y="182"/>
                  <a:pt x="3" y="184"/>
                </a:cubicBezTo>
                <a:cubicBezTo>
                  <a:pt x="6" y="186"/>
                  <a:pt x="27" y="161"/>
                  <a:pt x="36" y="146"/>
                </a:cubicBezTo>
                <a:cubicBezTo>
                  <a:pt x="45" y="131"/>
                  <a:pt x="54" y="117"/>
                  <a:pt x="58" y="94"/>
                </a:cubicBezTo>
                <a:cubicBezTo>
                  <a:pt x="62" y="71"/>
                  <a:pt x="63" y="18"/>
                  <a:pt x="58" y="9"/>
                </a:cubicBezTo>
                <a:close/>
              </a:path>
            </a:pathLst>
          </a:custGeom>
          <a:ln/>
          <a:extLst>
            <a:ext uri="{91240B29-F687-4F45-9708-019B960494DF}">
              <a14:hiddenLine xmlns:a14="http://schemas.microsoft.com/office/drawing/2010/main" xmlns="" w="12700">
                <a:solidFill>
                  <a:srgbClr val="000000"/>
                </a:solidFill>
                <a:round/>
                <a:headEnd/>
                <a:tailEnd/>
              </a14:hiddenLine>
            </a:ext>
          </a:extLst>
        </p:spPr>
        <p:style>
          <a:lnRef idx="0">
            <a:schemeClr val="accent2"/>
          </a:lnRef>
          <a:fillRef idx="3">
            <a:schemeClr val="accent2"/>
          </a:fillRef>
          <a:effectRef idx="3">
            <a:schemeClr val="accent2"/>
          </a:effectRef>
          <a:fontRef idx="minor">
            <a:schemeClr val="lt1"/>
          </a:fontRef>
        </p:style>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8" name="Freeform 7"/>
          <p:cNvSpPr>
            <a:spLocks/>
          </p:cNvSpPr>
          <p:nvPr/>
        </p:nvSpPr>
        <p:spPr bwMode="ltGray">
          <a:xfrm>
            <a:off x="4357686" y="2000240"/>
            <a:ext cx="136922" cy="228600"/>
          </a:xfrm>
          <a:custGeom>
            <a:avLst/>
            <a:gdLst>
              <a:gd name="T0" fmla="*/ 2147483647 w 115"/>
              <a:gd name="T1" fmla="*/ 2147483647 h 144"/>
              <a:gd name="T2" fmla="*/ 2147483647 w 115"/>
              <a:gd name="T3" fmla="*/ 2147483647 h 144"/>
              <a:gd name="T4" fmla="*/ 2147483647 w 115"/>
              <a:gd name="T5" fmla="*/ 2147483647 h 144"/>
              <a:gd name="T6" fmla="*/ 2147483647 w 115"/>
              <a:gd name="T7" fmla="*/ 2147483647 h 144"/>
              <a:gd name="T8" fmla="*/ 2147483647 w 115"/>
              <a:gd name="T9" fmla="*/ 2147483647 h 144"/>
              <a:gd name="T10" fmla="*/ 2147483647 w 115"/>
              <a:gd name="T11" fmla="*/ 2147483647 h 144"/>
              <a:gd name="T12" fmla="*/ 2147483647 w 115"/>
              <a:gd name="T13" fmla="*/ 2147483647 h 144"/>
              <a:gd name="T14" fmla="*/ 2147483647 w 115"/>
              <a:gd name="T15" fmla="*/ 2147483647 h 144"/>
              <a:gd name="T16" fmla="*/ 2147483647 w 115"/>
              <a:gd name="T17" fmla="*/ 2147483647 h 144"/>
              <a:gd name="T18" fmla="*/ 2147483647 w 115"/>
              <a:gd name="T19" fmla="*/ 2147483647 h 144"/>
              <a:gd name="T20" fmla="*/ 2147483647 w 115"/>
              <a:gd name="T21" fmla="*/ 2147483647 h 144"/>
              <a:gd name="T22" fmla="*/ 2147483647 w 115"/>
              <a:gd name="T23" fmla="*/ 2147483647 h 144"/>
              <a:gd name="T24" fmla="*/ 2147483647 w 115"/>
              <a:gd name="T25" fmla="*/ 2147483647 h 144"/>
              <a:gd name="T26" fmla="*/ 2147483647 w 115"/>
              <a:gd name="T27" fmla="*/ 2147483647 h 144"/>
              <a:gd name="T28" fmla="*/ 2147483647 w 115"/>
              <a:gd name="T29" fmla="*/ 2147483647 h 144"/>
              <a:gd name="T30" fmla="*/ 2147483647 w 115"/>
              <a:gd name="T31" fmla="*/ 2147483647 h 1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5"/>
              <a:gd name="T49" fmla="*/ 0 h 144"/>
              <a:gd name="T50" fmla="*/ 115 w 115"/>
              <a:gd name="T51" fmla="*/ 144 h 1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5" h="144">
                <a:moveTo>
                  <a:pt x="87" y="2"/>
                </a:moveTo>
                <a:cubicBezTo>
                  <a:pt x="83" y="0"/>
                  <a:pt x="92" y="33"/>
                  <a:pt x="92" y="45"/>
                </a:cubicBezTo>
                <a:cubicBezTo>
                  <a:pt x="92" y="57"/>
                  <a:pt x="91" y="69"/>
                  <a:pt x="86" y="74"/>
                </a:cubicBezTo>
                <a:cubicBezTo>
                  <a:pt x="81" y="79"/>
                  <a:pt x="67" y="72"/>
                  <a:pt x="60" y="75"/>
                </a:cubicBezTo>
                <a:cubicBezTo>
                  <a:pt x="53" y="78"/>
                  <a:pt x="47" y="88"/>
                  <a:pt x="42" y="95"/>
                </a:cubicBezTo>
                <a:cubicBezTo>
                  <a:pt x="37" y="102"/>
                  <a:pt x="34" y="116"/>
                  <a:pt x="30" y="115"/>
                </a:cubicBezTo>
                <a:cubicBezTo>
                  <a:pt x="26" y="114"/>
                  <a:pt x="16" y="97"/>
                  <a:pt x="15" y="86"/>
                </a:cubicBezTo>
                <a:cubicBezTo>
                  <a:pt x="14" y="75"/>
                  <a:pt x="23" y="51"/>
                  <a:pt x="21" y="51"/>
                </a:cubicBezTo>
                <a:cubicBezTo>
                  <a:pt x="19" y="51"/>
                  <a:pt x="4" y="75"/>
                  <a:pt x="2" y="87"/>
                </a:cubicBezTo>
                <a:cubicBezTo>
                  <a:pt x="0" y="99"/>
                  <a:pt x="3" y="117"/>
                  <a:pt x="8" y="126"/>
                </a:cubicBezTo>
                <a:cubicBezTo>
                  <a:pt x="13" y="135"/>
                  <a:pt x="23" y="144"/>
                  <a:pt x="30" y="143"/>
                </a:cubicBezTo>
                <a:cubicBezTo>
                  <a:pt x="37" y="142"/>
                  <a:pt x="45" y="125"/>
                  <a:pt x="51" y="117"/>
                </a:cubicBezTo>
                <a:cubicBezTo>
                  <a:pt x="57" y="109"/>
                  <a:pt x="60" y="95"/>
                  <a:pt x="66" y="95"/>
                </a:cubicBezTo>
                <a:cubicBezTo>
                  <a:pt x="72" y="95"/>
                  <a:pt x="79" y="121"/>
                  <a:pt x="87" y="115"/>
                </a:cubicBezTo>
                <a:cubicBezTo>
                  <a:pt x="95" y="109"/>
                  <a:pt x="115" y="77"/>
                  <a:pt x="115" y="58"/>
                </a:cubicBezTo>
                <a:cubicBezTo>
                  <a:pt x="115" y="39"/>
                  <a:pt x="92" y="4"/>
                  <a:pt x="87" y="2"/>
                </a:cubicBezTo>
                <a:close/>
              </a:path>
            </a:pathLst>
          </a:custGeom>
          <a:ln/>
          <a:extLst>
            <a:ext uri="{91240B29-F687-4F45-9708-019B960494DF}">
              <a14:hiddenLine xmlns:a14="http://schemas.microsoft.com/office/drawing/2010/main" xmlns="" w="12700">
                <a:solidFill>
                  <a:srgbClr val="000000"/>
                </a:solidFill>
                <a:round/>
                <a:headEnd/>
                <a:tailEnd/>
              </a14:hiddenLine>
            </a:ext>
          </a:extLst>
        </p:spPr>
        <p:style>
          <a:lnRef idx="0">
            <a:schemeClr val="accent2"/>
          </a:lnRef>
          <a:fillRef idx="3">
            <a:schemeClr val="accent2"/>
          </a:fillRef>
          <a:effectRef idx="3">
            <a:schemeClr val="accent2"/>
          </a:effectRef>
          <a:fontRef idx="minor">
            <a:schemeClr val="lt1"/>
          </a:fontRef>
        </p:style>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9" name="Freeform 8"/>
          <p:cNvSpPr>
            <a:spLocks/>
          </p:cNvSpPr>
          <p:nvPr/>
        </p:nvSpPr>
        <p:spPr bwMode="ltGray">
          <a:xfrm>
            <a:off x="3857620" y="1714488"/>
            <a:ext cx="1033463" cy="1974850"/>
          </a:xfrm>
          <a:custGeom>
            <a:avLst/>
            <a:gdLst>
              <a:gd name="T0" fmla="*/ 2147483647 w 868"/>
              <a:gd name="T1" fmla="*/ 2147483647 h 1244"/>
              <a:gd name="T2" fmla="*/ 2147483647 w 868"/>
              <a:gd name="T3" fmla="*/ 2147483647 h 1244"/>
              <a:gd name="T4" fmla="*/ 2147483647 w 868"/>
              <a:gd name="T5" fmla="*/ 2147483647 h 1244"/>
              <a:gd name="T6" fmla="*/ 2147483647 w 868"/>
              <a:gd name="T7" fmla="*/ 2147483647 h 1244"/>
              <a:gd name="T8" fmla="*/ 2147483647 w 868"/>
              <a:gd name="T9" fmla="*/ 2147483647 h 1244"/>
              <a:gd name="T10" fmla="*/ 2147483647 w 868"/>
              <a:gd name="T11" fmla="*/ 2147483647 h 1244"/>
              <a:gd name="T12" fmla="*/ 2147483647 w 868"/>
              <a:gd name="T13" fmla="*/ 2147483647 h 1244"/>
              <a:gd name="T14" fmla="*/ 2147483647 w 868"/>
              <a:gd name="T15" fmla="*/ 2147483647 h 1244"/>
              <a:gd name="T16" fmla="*/ 2147483647 w 868"/>
              <a:gd name="T17" fmla="*/ 2147483647 h 1244"/>
              <a:gd name="T18" fmla="*/ 2147483647 w 868"/>
              <a:gd name="T19" fmla="*/ 2147483647 h 1244"/>
              <a:gd name="T20" fmla="*/ 2147483647 w 868"/>
              <a:gd name="T21" fmla="*/ 2147483647 h 1244"/>
              <a:gd name="T22" fmla="*/ 2147483647 w 868"/>
              <a:gd name="T23" fmla="*/ 2147483647 h 1244"/>
              <a:gd name="T24" fmla="*/ 2147483647 w 868"/>
              <a:gd name="T25" fmla="*/ 2147483647 h 1244"/>
              <a:gd name="T26" fmla="*/ 2147483647 w 868"/>
              <a:gd name="T27" fmla="*/ 2147483647 h 1244"/>
              <a:gd name="T28" fmla="*/ 2147483647 w 868"/>
              <a:gd name="T29" fmla="*/ 2147483647 h 1244"/>
              <a:gd name="T30" fmla="*/ 2147483647 w 868"/>
              <a:gd name="T31" fmla="*/ 2147483647 h 1244"/>
              <a:gd name="T32" fmla="*/ 2147483647 w 868"/>
              <a:gd name="T33" fmla="*/ 2147483647 h 1244"/>
              <a:gd name="T34" fmla="*/ 2147483647 w 868"/>
              <a:gd name="T35" fmla="*/ 2147483647 h 1244"/>
              <a:gd name="T36" fmla="*/ 2147483647 w 868"/>
              <a:gd name="T37" fmla="*/ 2147483647 h 1244"/>
              <a:gd name="T38" fmla="*/ 2147483647 w 868"/>
              <a:gd name="T39" fmla="*/ 2147483647 h 1244"/>
              <a:gd name="T40" fmla="*/ 2147483647 w 868"/>
              <a:gd name="T41" fmla="*/ 2147483647 h 1244"/>
              <a:gd name="T42" fmla="*/ 2147483647 w 868"/>
              <a:gd name="T43" fmla="*/ 2147483647 h 1244"/>
              <a:gd name="T44" fmla="*/ 2147483647 w 868"/>
              <a:gd name="T45" fmla="*/ 2147483647 h 1244"/>
              <a:gd name="T46" fmla="*/ 2147483647 w 868"/>
              <a:gd name="T47" fmla="*/ 2147483647 h 1244"/>
              <a:gd name="T48" fmla="*/ 2147483647 w 868"/>
              <a:gd name="T49" fmla="*/ 2147483647 h 1244"/>
              <a:gd name="T50" fmla="*/ 2147483647 w 868"/>
              <a:gd name="T51" fmla="*/ 2147483647 h 1244"/>
              <a:gd name="T52" fmla="*/ 2147483647 w 868"/>
              <a:gd name="T53" fmla="*/ 2147483647 h 1244"/>
              <a:gd name="T54" fmla="*/ 2147483647 w 868"/>
              <a:gd name="T55" fmla="*/ 2147483647 h 1244"/>
              <a:gd name="T56" fmla="*/ 2147483647 w 868"/>
              <a:gd name="T57" fmla="*/ 2147483647 h 1244"/>
              <a:gd name="T58" fmla="*/ 2147483647 w 868"/>
              <a:gd name="T59" fmla="*/ 2147483647 h 1244"/>
              <a:gd name="T60" fmla="*/ 2147483647 w 868"/>
              <a:gd name="T61" fmla="*/ 2147483647 h 1244"/>
              <a:gd name="T62" fmla="*/ 2147483647 w 868"/>
              <a:gd name="T63" fmla="*/ 2147483647 h 1244"/>
              <a:gd name="T64" fmla="*/ 2147483647 w 868"/>
              <a:gd name="T65" fmla="*/ 2147483647 h 1244"/>
              <a:gd name="T66" fmla="*/ 2147483647 w 868"/>
              <a:gd name="T67" fmla="*/ 2147483647 h 1244"/>
              <a:gd name="T68" fmla="*/ 2147483647 w 868"/>
              <a:gd name="T69" fmla="*/ 2147483647 h 1244"/>
              <a:gd name="T70" fmla="*/ 2147483647 w 868"/>
              <a:gd name="T71" fmla="*/ 2147483647 h 1244"/>
              <a:gd name="T72" fmla="*/ 2147483647 w 868"/>
              <a:gd name="T73" fmla="*/ 2147483647 h 1244"/>
              <a:gd name="T74" fmla="*/ 2147483647 w 868"/>
              <a:gd name="T75" fmla="*/ 2147483647 h 1244"/>
              <a:gd name="T76" fmla="*/ 2147483647 w 868"/>
              <a:gd name="T77" fmla="*/ 2147483647 h 1244"/>
              <a:gd name="T78" fmla="*/ 2147483647 w 868"/>
              <a:gd name="T79" fmla="*/ 2147483647 h 1244"/>
              <a:gd name="T80" fmla="*/ 2147483647 w 868"/>
              <a:gd name="T81" fmla="*/ 2147483647 h 1244"/>
              <a:gd name="T82" fmla="*/ 2147483647 w 868"/>
              <a:gd name="T83" fmla="*/ 2147483647 h 1244"/>
              <a:gd name="T84" fmla="*/ 2147483647 w 868"/>
              <a:gd name="T85" fmla="*/ 2147483647 h 1244"/>
              <a:gd name="T86" fmla="*/ 2147483647 w 868"/>
              <a:gd name="T87" fmla="*/ 2147483647 h 1244"/>
              <a:gd name="T88" fmla="*/ 2147483647 w 868"/>
              <a:gd name="T89" fmla="*/ 2147483647 h 1244"/>
              <a:gd name="T90" fmla="*/ 2147483647 w 868"/>
              <a:gd name="T91" fmla="*/ 2147483647 h 1244"/>
              <a:gd name="T92" fmla="*/ 2147483647 w 868"/>
              <a:gd name="T93" fmla="*/ 2147483647 h 1244"/>
              <a:gd name="T94" fmla="*/ 2147483647 w 868"/>
              <a:gd name="T95" fmla="*/ 2147483647 h 1244"/>
              <a:gd name="T96" fmla="*/ 2147483647 w 868"/>
              <a:gd name="T97" fmla="*/ 2147483647 h 1244"/>
              <a:gd name="T98" fmla="*/ 2147483647 w 868"/>
              <a:gd name="T99" fmla="*/ 2147483647 h 1244"/>
              <a:gd name="T100" fmla="*/ 2147483647 w 868"/>
              <a:gd name="T101" fmla="*/ 2147483647 h 1244"/>
              <a:gd name="T102" fmla="*/ 2147483647 w 868"/>
              <a:gd name="T103" fmla="*/ 2147483647 h 1244"/>
              <a:gd name="T104" fmla="*/ 2147483647 w 868"/>
              <a:gd name="T105" fmla="*/ 2147483647 h 1244"/>
              <a:gd name="T106" fmla="*/ 2147483647 w 868"/>
              <a:gd name="T107" fmla="*/ 2147483647 h 1244"/>
              <a:gd name="T108" fmla="*/ 2147483647 w 868"/>
              <a:gd name="T109" fmla="*/ 2147483647 h 1244"/>
              <a:gd name="T110" fmla="*/ 2147483647 w 868"/>
              <a:gd name="T111" fmla="*/ 2147483647 h 1244"/>
              <a:gd name="T112" fmla="*/ 2147483647 w 868"/>
              <a:gd name="T113" fmla="*/ 2147483647 h 1244"/>
              <a:gd name="T114" fmla="*/ 2147483647 w 868"/>
              <a:gd name="T115" fmla="*/ 2147483647 h 124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68"/>
              <a:gd name="T175" fmla="*/ 0 h 1244"/>
              <a:gd name="T176" fmla="*/ 868 w 868"/>
              <a:gd name="T177" fmla="*/ 1244 h 124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68" h="1244">
                <a:moveTo>
                  <a:pt x="556" y="415"/>
                </a:moveTo>
                <a:cubicBezTo>
                  <a:pt x="551" y="410"/>
                  <a:pt x="637" y="357"/>
                  <a:pt x="669" y="330"/>
                </a:cubicBezTo>
                <a:cubicBezTo>
                  <a:pt x="701" y="303"/>
                  <a:pt x="727" y="286"/>
                  <a:pt x="751" y="253"/>
                </a:cubicBezTo>
                <a:cubicBezTo>
                  <a:pt x="775" y="220"/>
                  <a:pt x="796" y="165"/>
                  <a:pt x="811" y="131"/>
                </a:cubicBezTo>
                <a:cubicBezTo>
                  <a:pt x="826" y="97"/>
                  <a:pt x="831" y="65"/>
                  <a:pt x="840" y="46"/>
                </a:cubicBezTo>
                <a:cubicBezTo>
                  <a:pt x="849" y="27"/>
                  <a:pt x="868" y="0"/>
                  <a:pt x="868" y="18"/>
                </a:cubicBezTo>
                <a:cubicBezTo>
                  <a:pt x="868" y="36"/>
                  <a:pt x="848" y="100"/>
                  <a:pt x="843" y="157"/>
                </a:cubicBezTo>
                <a:cubicBezTo>
                  <a:pt x="838" y="214"/>
                  <a:pt x="845" y="292"/>
                  <a:pt x="840" y="358"/>
                </a:cubicBezTo>
                <a:cubicBezTo>
                  <a:pt x="835" y="424"/>
                  <a:pt x="830" y="485"/>
                  <a:pt x="811" y="556"/>
                </a:cubicBezTo>
                <a:cubicBezTo>
                  <a:pt x="792" y="627"/>
                  <a:pt x="758" y="726"/>
                  <a:pt x="726" y="783"/>
                </a:cubicBezTo>
                <a:cubicBezTo>
                  <a:pt x="694" y="840"/>
                  <a:pt x="641" y="877"/>
                  <a:pt x="621" y="898"/>
                </a:cubicBezTo>
                <a:cubicBezTo>
                  <a:pt x="601" y="919"/>
                  <a:pt x="611" y="905"/>
                  <a:pt x="605" y="907"/>
                </a:cubicBezTo>
                <a:cubicBezTo>
                  <a:pt x="599" y="909"/>
                  <a:pt x="598" y="912"/>
                  <a:pt x="587" y="909"/>
                </a:cubicBezTo>
                <a:cubicBezTo>
                  <a:pt x="576" y="906"/>
                  <a:pt x="555" y="899"/>
                  <a:pt x="540" y="890"/>
                </a:cubicBezTo>
                <a:cubicBezTo>
                  <a:pt x="525" y="881"/>
                  <a:pt x="511" y="872"/>
                  <a:pt x="495" y="856"/>
                </a:cubicBezTo>
                <a:cubicBezTo>
                  <a:pt x="479" y="840"/>
                  <a:pt x="457" y="807"/>
                  <a:pt x="447" y="793"/>
                </a:cubicBezTo>
                <a:cubicBezTo>
                  <a:pt x="437" y="779"/>
                  <a:pt x="440" y="781"/>
                  <a:pt x="437" y="772"/>
                </a:cubicBezTo>
                <a:cubicBezTo>
                  <a:pt x="434" y="763"/>
                  <a:pt x="429" y="775"/>
                  <a:pt x="430" y="738"/>
                </a:cubicBezTo>
                <a:cubicBezTo>
                  <a:pt x="431" y="701"/>
                  <a:pt x="428" y="612"/>
                  <a:pt x="444" y="549"/>
                </a:cubicBezTo>
                <a:cubicBezTo>
                  <a:pt x="460" y="486"/>
                  <a:pt x="505" y="409"/>
                  <a:pt x="528" y="358"/>
                </a:cubicBezTo>
                <a:cubicBezTo>
                  <a:pt x="551" y="307"/>
                  <a:pt x="556" y="283"/>
                  <a:pt x="584" y="245"/>
                </a:cubicBezTo>
                <a:cubicBezTo>
                  <a:pt x="612" y="207"/>
                  <a:pt x="683" y="102"/>
                  <a:pt x="698" y="131"/>
                </a:cubicBezTo>
                <a:cubicBezTo>
                  <a:pt x="713" y="160"/>
                  <a:pt x="680" y="345"/>
                  <a:pt x="675" y="421"/>
                </a:cubicBezTo>
                <a:cubicBezTo>
                  <a:pt x="670" y="497"/>
                  <a:pt x="679" y="529"/>
                  <a:pt x="669" y="585"/>
                </a:cubicBezTo>
                <a:cubicBezTo>
                  <a:pt x="659" y="641"/>
                  <a:pt x="627" y="721"/>
                  <a:pt x="613" y="759"/>
                </a:cubicBezTo>
                <a:cubicBezTo>
                  <a:pt x="599" y="797"/>
                  <a:pt x="592" y="799"/>
                  <a:pt x="584" y="812"/>
                </a:cubicBezTo>
                <a:cubicBezTo>
                  <a:pt x="576" y="825"/>
                  <a:pt x="589" y="819"/>
                  <a:pt x="566" y="840"/>
                </a:cubicBezTo>
                <a:cubicBezTo>
                  <a:pt x="543" y="861"/>
                  <a:pt x="480" y="913"/>
                  <a:pt x="447" y="937"/>
                </a:cubicBezTo>
                <a:cubicBezTo>
                  <a:pt x="414" y="961"/>
                  <a:pt x="391" y="955"/>
                  <a:pt x="367" y="981"/>
                </a:cubicBezTo>
                <a:cubicBezTo>
                  <a:pt x="343" y="1007"/>
                  <a:pt x="326" y="1060"/>
                  <a:pt x="301" y="1095"/>
                </a:cubicBezTo>
                <a:cubicBezTo>
                  <a:pt x="276" y="1130"/>
                  <a:pt x="247" y="1165"/>
                  <a:pt x="219" y="1189"/>
                </a:cubicBezTo>
                <a:cubicBezTo>
                  <a:pt x="191" y="1213"/>
                  <a:pt x="166" y="1230"/>
                  <a:pt x="131" y="1237"/>
                </a:cubicBezTo>
                <a:cubicBezTo>
                  <a:pt x="96" y="1244"/>
                  <a:pt x="22" y="1235"/>
                  <a:pt x="11" y="1229"/>
                </a:cubicBezTo>
                <a:cubicBezTo>
                  <a:pt x="0" y="1223"/>
                  <a:pt x="39" y="1214"/>
                  <a:pt x="64" y="1199"/>
                </a:cubicBezTo>
                <a:cubicBezTo>
                  <a:pt x="89" y="1184"/>
                  <a:pt x="124" y="1172"/>
                  <a:pt x="159" y="1141"/>
                </a:cubicBezTo>
                <a:cubicBezTo>
                  <a:pt x="194" y="1110"/>
                  <a:pt x="237" y="1051"/>
                  <a:pt x="273" y="1010"/>
                </a:cubicBezTo>
                <a:cubicBezTo>
                  <a:pt x="309" y="969"/>
                  <a:pt x="341" y="924"/>
                  <a:pt x="375" y="893"/>
                </a:cubicBezTo>
                <a:cubicBezTo>
                  <a:pt x="409" y="862"/>
                  <a:pt x="449" y="840"/>
                  <a:pt x="475" y="825"/>
                </a:cubicBezTo>
                <a:cubicBezTo>
                  <a:pt x="501" y="810"/>
                  <a:pt x="510" y="825"/>
                  <a:pt x="531" y="805"/>
                </a:cubicBezTo>
                <a:cubicBezTo>
                  <a:pt x="552" y="785"/>
                  <a:pt x="583" y="756"/>
                  <a:pt x="600" y="705"/>
                </a:cubicBezTo>
                <a:cubicBezTo>
                  <a:pt x="617" y="654"/>
                  <a:pt x="624" y="559"/>
                  <a:pt x="631" y="501"/>
                </a:cubicBezTo>
                <a:cubicBezTo>
                  <a:pt x="638" y="443"/>
                  <a:pt x="636" y="402"/>
                  <a:pt x="641" y="358"/>
                </a:cubicBezTo>
                <a:cubicBezTo>
                  <a:pt x="646" y="314"/>
                  <a:pt x="663" y="254"/>
                  <a:pt x="659" y="237"/>
                </a:cubicBezTo>
                <a:cubicBezTo>
                  <a:pt x="655" y="220"/>
                  <a:pt x="643" y="219"/>
                  <a:pt x="619" y="257"/>
                </a:cubicBezTo>
                <a:cubicBezTo>
                  <a:pt x="595" y="295"/>
                  <a:pt x="537" y="403"/>
                  <a:pt x="512" y="467"/>
                </a:cubicBezTo>
                <a:cubicBezTo>
                  <a:pt x="487" y="531"/>
                  <a:pt x="477" y="589"/>
                  <a:pt x="471" y="641"/>
                </a:cubicBezTo>
                <a:cubicBezTo>
                  <a:pt x="465" y="693"/>
                  <a:pt x="473" y="743"/>
                  <a:pt x="479" y="777"/>
                </a:cubicBezTo>
                <a:cubicBezTo>
                  <a:pt x="485" y="811"/>
                  <a:pt x="501" y="835"/>
                  <a:pt x="507" y="848"/>
                </a:cubicBezTo>
                <a:cubicBezTo>
                  <a:pt x="513" y="861"/>
                  <a:pt x="514" y="855"/>
                  <a:pt x="518" y="856"/>
                </a:cubicBezTo>
                <a:cubicBezTo>
                  <a:pt x="522" y="857"/>
                  <a:pt x="512" y="861"/>
                  <a:pt x="532" y="854"/>
                </a:cubicBezTo>
                <a:cubicBezTo>
                  <a:pt x="552" y="847"/>
                  <a:pt x="609" y="843"/>
                  <a:pt x="641" y="812"/>
                </a:cubicBezTo>
                <a:cubicBezTo>
                  <a:pt x="673" y="781"/>
                  <a:pt x="702" y="722"/>
                  <a:pt x="726" y="670"/>
                </a:cubicBezTo>
                <a:cubicBezTo>
                  <a:pt x="750" y="618"/>
                  <a:pt x="772" y="557"/>
                  <a:pt x="783" y="500"/>
                </a:cubicBezTo>
                <a:cubicBezTo>
                  <a:pt x="794" y="443"/>
                  <a:pt x="790" y="367"/>
                  <a:pt x="791" y="325"/>
                </a:cubicBezTo>
                <a:cubicBezTo>
                  <a:pt x="792" y="283"/>
                  <a:pt x="794" y="249"/>
                  <a:pt x="787" y="249"/>
                </a:cubicBezTo>
                <a:cubicBezTo>
                  <a:pt x="780" y="249"/>
                  <a:pt x="761" y="307"/>
                  <a:pt x="747" y="325"/>
                </a:cubicBezTo>
                <a:cubicBezTo>
                  <a:pt x="733" y="343"/>
                  <a:pt x="735" y="342"/>
                  <a:pt x="703" y="357"/>
                </a:cubicBezTo>
                <a:cubicBezTo>
                  <a:pt x="671" y="372"/>
                  <a:pt x="587" y="403"/>
                  <a:pt x="556" y="415"/>
                </a:cubicBezTo>
                <a:close/>
              </a:path>
            </a:pathLst>
          </a:custGeom>
          <a:ln/>
          <a:extLst>
            <a:ext uri="{91240B29-F687-4F45-9708-019B960494DF}">
              <a14:hiddenLine xmlns:a14="http://schemas.microsoft.com/office/drawing/2010/main" xmlns="" w="12700">
                <a:solidFill>
                  <a:srgbClr val="000000"/>
                </a:solidFill>
                <a:round/>
                <a:headEnd/>
                <a:tailEnd/>
              </a14:hiddenLine>
            </a:ext>
          </a:extLst>
        </p:spPr>
        <p:style>
          <a:lnRef idx="0">
            <a:schemeClr val="accent2"/>
          </a:lnRef>
          <a:fillRef idx="3">
            <a:schemeClr val="accent2"/>
          </a:fillRef>
          <a:effectRef idx="3">
            <a:schemeClr val="accent2"/>
          </a:effectRef>
          <a:fontRef idx="minor">
            <a:schemeClr val="lt1"/>
          </a:fontRef>
        </p:style>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10" name="Freeform 9"/>
          <p:cNvSpPr>
            <a:spLocks/>
          </p:cNvSpPr>
          <p:nvPr/>
        </p:nvSpPr>
        <p:spPr bwMode="ltGray">
          <a:xfrm>
            <a:off x="2643174" y="1643050"/>
            <a:ext cx="2439591" cy="4760913"/>
          </a:xfrm>
          <a:custGeom>
            <a:avLst/>
            <a:gdLst>
              <a:gd name="T0" fmla="*/ 2147483647 w 2049"/>
              <a:gd name="T1" fmla="*/ 2147483647 h 2999"/>
              <a:gd name="T2" fmla="*/ 2147483647 w 2049"/>
              <a:gd name="T3" fmla="*/ 2147483647 h 2999"/>
              <a:gd name="T4" fmla="*/ 2147483647 w 2049"/>
              <a:gd name="T5" fmla="*/ 2147483647 h 2999"/>
              <a:gd name="T6" fmla="*/ 2147483647 w 2049"/>
              <a:gd name="T7" fmla="*/ 2147483647 h 2999"/>
              <a:gd name="T8" fmla="*/ 2147483647 w 2049"/>
              <a:gd name="T9" fmla="*/ 2147483647 h 2999"/>
              <a:gd name="T10" fmla="*/ 2147483647 w 2049"/>
              <a:gd name="T11" fmla="*/ 2147483647 h 2999"/>
              <a:gd name="T12" fmla="*/ 2147483647 w 2049"/>
              <a:gd name="T13" fmla="*/ 2147483647 h 2999"/>
              <a:gd name="T14" fmla="*/ 2147483647 w 2049"/>
              <a:gd name="T15" fmla="*/ 2147483647 h 2999"/>
              <a:gd name="T16" fmla="*/ 2147483647 w 2049"/>
              <a:gd name="T17" fmla="*/ 2147483647 h 2999"/>
              <a:gd name="T18" fmla="*/ 2147483647 w 2049"/>
              <a:gd name="T19" fmla="*/ 2147483647 h 2999"/>
              <a:gd name="T20" fmla="*/ 2147483647 w 2049"/>
              <a:gd name="T21" fmla="*/ 2147483647 h 2999"/>
              <a:gd name="T22" fmla="*/ 2147483647 w 2049"/>
              <a:gd name="T23" fmla="*/ 2147483647 h 2999"/>
              <a:gd name="T24" fmla="*/ 2147483647 w 2049"/>
              <a:gd name="T25" fmla="*/ 2147483647 h 2999"/>
              <a:gd name="T26" fmla="*/ 2147483647 w 2049"/>
              <a:gd name="T27" fmla="*/ 2147483647 h 2999"/>
              <a:gd name="T28" fmla="*/ 2147483647 w 2049"/>
              <a:gd name="T29" fmla="*/ 2147483647 h 2999"/>
              <a:gd name="T30" fmla="*/ 2147483647 w 2049"/>
              <a:gd name="T31" fmla="*/ 2147483647 h 2999"/>
              <a:gd name="T32" fmla="*/ 2147483647 w 2049"/>
              <a:gd name="T33" fmla="*/ 2147483647 h 2999"/>
              <a:gd name="T34" fmla="*/ 2147483647 w 2049"/>
              <a:gd name="T35" fmla="*/ 2147483647 h 2999"/>
              <a:gd name="T36" fmla="*/ 2147483647 w 2049"/>
              <a:gd name="T37" fmla="*/ 2147483647 h 2999"/>
              <a:gd name="T38" fmla="*/ 2147483647 w 2049"/>
              <a:gd name="T39" fmla="*/ 2147483647 h 2999"/>
              <a:gd name="T40" fmla="*/ 2147483647 w 2049"/>
              <a:gd name="T41" fmla="*/ 2147483647 h 2999"/>
              <a:gd name="T42" fmla="*/ 2147483647 w 2049"/>
              <a:gd name="T43" fmla="*/ 2147483647 h 2999"/>
              <a:gd name="T44" fmla="*/ 2147483647 w 2049"/>
              <a:gd name="T45" fmla="*/ 2147483647 h 2999"/>
              <a:gd name="T46" fmla="*/ 2147483647 w 2049"/>
              <a:gd name="T47" fmla="*/ 2147483647 h 2999"/>
              <a:gd name="T48" fmla="*/ 2147483647 w 2049"/>
              <a:gd name="T49" fmla="*/ 2147483647 h 2999"/>
              <a:gd name="T50" fmla="*/ 2147483647 w 2049"/>
              <a:gd name="T51" fmla="*/ 2147483647 h 2999"/>
              <a:gd name="T52" fmla="*/ 2147483647 w 2049"/>
              <a:gd name="T53" fmla="*/ 2147483647 h 2999"/>
              <a:gd name="T54" fmla="*/ 2147483647 w 2049"/>
              <a:gd name="T55" fmla="*/ 2147483647 h 2999"/>
              <a:gd name="T56" fmla="*/ 2147483647 w 2049"/>
              <a:gd name="T57" fmla="*/ 2147483647 h 2999"/>
              <a:gd name="T58" fmla="*/ 2147483647 w 2049"/>
              <a:gd name="T59" fmla="*/ 2147483647 h 2999"/>
              <a:gd name="T60" fmla="*/ 2147483647 w 2049"/>
              <a:gd name="T61" fmla="*/ 2147483647 h 2999"/>
              <a:gd name="T62" fmla="*/ 2147483647 w 2049"/>
              <a:gd name="T63" fmla="*/ 2147483647 h 2999"/>
              <a:gd name="T64" fmla="*/ 2147483647 w 2049"/>
              <a:gd name="T65" fmla="*/ 2147483647 h 2999"/>
              <a:gd name="T66" fmla="*/ 2147483647 w 2049"/>
              <a:gd name="T67" fmla="*/ 2147483647 h 2999"/>
              <a:gd name="T68" fmla="*/ 2147483647 w 2049"/>
              <a:gd name="T69" fmla="*/ 2147483647 h 2999"/>
              <a:gd name="T70" fmla="*/ 2147483647 w 2049"/>
              <a:gd name="T71" fmla="*/ 2147483647 h 2999"/>
              <a:gd name="T72" fmla="*/ 2147483647 w 2049"/>
              <a:gd name="T73" fmla="*/ 2147483647 h 2999"/>
              <a:gd name="T74" fmla="*/ 2147483647 w 2049"/>
              <a:gd name="T75" fmla="*/ 2147483647 h 2999"/>
              <a:gd name="T76" fmla="*/ 2147483647 w 2049"/>
              <a:gd name="T77" fmla="*/ 2147483647 h 2999"/>
              <a:gd name="T78" fmla="*/ 2147483647 w 2049"/>
              <a:gd name="T79" fmla="*/ 2147483647 h 2999"/>
              <a:gd name="T80" fmla="*/ 2147483647 w 2049"/>
              <a:gd name="T81" fmla="*/ 2147483647 h 2999"/>
              <a:gd name="T82" fmla="*/ 2147483647 w 2049"/>
              <a:gd name="T83" fmla="*/ 2147483647 h 2999"/>
              <a:gd name="T84" fmla="*/ 2147483647 w 2049"/>
              <a:gd name="T85" fmla="*/ 2147483647 h 2999"/>
              <a:gd name="T86" fmla="*/ 2147483647 w 2049"/>
              <a:gd name="T87" fmla="*/ 2147483647 h 2999"/>
              <a:gd name="T88" fmla="*/ 2147483647 w 2049"/>
              <a:gd name="T89" fmla="*/ 2147483647 h 2999"/>
              <a:gd name="T90" fmla="*/ 2147483647 w 2049"/>
              <a:gd name="T91" fmla="*/ 2147483647 h 2999"/>
              <a:gd name="T92" fmla="*/ 2147483647 w 2049"/>
              <a:gd name="T93" fmla="*/ 2147483647 h 2999"/>
              <a:gd name="T94" fmla="*/ 2147483647 w 2049"/>
              <a:gd name="T95" fmla="*/ 2147483647 h 2999"/>
              <a:gd name="T96" fmla="*/ 2147483647 w 2049"/>
              <a:gd name="T97" fmla="*/ 2147483647 h 2999"/>
              <a:gd name="T98" fmla="*/ 2147483647 w 2049"/>
              <a:gd name="T99" fmla="*/ 2147483647 h 299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049"/>
              <a:gd name="T151" fmla="*/ 0 h 2999"/>
              <a:gd name="T152" fmla="*/ 2049 w 2049"/>
              <a:gd name="T153" fmla="*/ 2999 h 299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049" h="2999">
                <a:moveTo>
                  <a:pt x="1643" y="147"/>
                </a:moveTo>
                <a:cubicBezTo>
                  <a:pt x="1638" y="142"/>
                  <a:pt x="1657" y="109"/>
                  <a:pt x="1671" y="90"/>
                </a:cubicBezTo>
                <a:cubicBezTo>
                  <a:pt x="1685" y="71"/>
                  <a:pt x="1704" y="47"/>
                  <a:pt x="1728" y="33"/>
                </a:cubicBezTo>
                <a:cubicBezTo>
                  <a:pt x="1752" y="19"/>
                  <a:pt x="1775" y="10"/>
                  <a:pt x="1813" y="5"/>
                </a:cubicBezTo>
                <a:cubicBezTo>
                  <a:pt x="1851" y="0"/>
                  <a:pt x="1917" y="0"/>
                  <a:pt x="1955" y="5"/>
                </a:cubicBezTo>
                <a:cubicBezTo>
                  <a:pt x="1993" y="10"/>
                  <a:pt x="2031" y="19"/>
                  <a:pt x="2040" y="33"/>
                </a:cubicBezTo>
                <a:cubicBezTo>
                  <a:pt x="2049" y="47"/>
                  <a:pt x="2025" y="71"/>
                  <a:pt x="2011" y="90"/>
                </a:cubicBezTo>
                <a:cubicBezTo>
                  <a:pt x="1997" y="109"/>
                  <a:pt x="1983" y="128"/>
                  <a:pt x="1955" y="147"/>
                </a:cubicBezTo>
                <a:cubicBezTo>
                  <a:pt x="1927" y="166"/>
                  <a:pt x="1874" y="190"/>
                  <a:pt x="1841" y="204"/>
                </a:cubicBezTo>
                <a:cubicBezTo>
                  <a:pt x="1808" y="218"/>
                  <a:pt x="1775" y="218"/>
                  <a:pt x="1756" y="232"/>
                </a:cubicBezTo>
                <a:cubicBezTo>
                  <a:pt x="1737" y="246"/>
                  <a:pt x="1723" y="280"/>
                  <a:pt x="1728" y="289"/>
                </a:cubicBezTo>
                <a:cubicBezTo>
                  <a:pt x="1733" y="298"/>
                  <a:pt x="1771" y="280"/>
                  <a:pt x="1785" y="289"/>
                </a:cubicBezTo>
                <a:cubicBezTo>
                  <a:pt x="1799" y="298"/>
                  <a:pt x="1813" y="325"/>
                  <a:pt x="1813" y="345"/>
                </a:cubicBezTo>
                <a:cubicBezTo>
                  <a:pt x="1813" y="365"/>
                  <a:pt x="1794" y="391"/>
                  <a:pt x="1784" y="410"/>
                </a:cubicBezTo>
                <a:cubicBezTo>
                  <a:pt x="1774" y="429"/>
                  <a:pt x="1770" y="446"/>
                  <a:pt x="1756" y="459"/>
                </a:cubicBezTo>
                <a:cubicBezTo>
                  <a:pt x="1742" y="472"/>
                  <a:pt x="1746" y="468"/>
                  <a:pt x="1699" y="487"/>
                </a:cubicBezTo>
                <a:cubicBezTo>
                  <a:pt x="1652" y="506"/>
                  <a:pt x="1544" y="539"/>
                  <a:pt x="1473" y="572"/>
                </a:cubicBezTo>
                <a:cubicBezTo>
                  <a:pt x="1402" y="605"/>
                  <a:pt x="1350" y="642"/>
                  <a:pt x="1274" y="685"/>
                </a:cubicBezTo>
                <a:cubicBezTo>
                  <a:pt x="1198" y="728"/>
                  <a:pt x="1085" y="789"/>
                  <a:pt x="1019" y="827"/>
                </a:cubicBezTo>
                <a:cubicBezTo>
                  <a:pt x="953" y="865"/>
                  <a:pt x="948" y="870"/>
                  <a:pt x="877" y="912"/>
                </a:cubicBezTo>
                <a:cubicBezTo>
                  <a:pt x="806" y="954"/>
                  <a:pt x="687" y="1008"/>
                  <a:pt x="594" y="1082"/>
                </a:cubicBezTo>
                <a:cubicBezTo>
                  <a:pt x="501" y="1156"/>
                  <a:pt x="401" y="1253"/>
                  <a:pt x="320" y="1354"/>
                </a:cubicBezTo>
                <a:cubicBezTo>
                  <a:pt x="239" y="1455"/>
                  <a:pt x="149" y="1613"/>
                  <a:pt x="108" y="1690"/>
                </a:cubicBezTo>
                <a:cubicBezTo>
                  <a:pt x="67" y="1767"/>
                  <a:pt x="81" y="1777"/>
                  <a:pt x="72" y="1814"/>
                </a:cubicBezTo>
                <a:cubicBezTo>
                  <a:pt x="63" y="1851"/>
                  <a:pt x="59" y="1871"/>
                  <a:pt x="56" y="1914"/>
                </a:cubicBezTo>
                <a:cubicBezTo>
                  <a:pt x="53" y="1957"/>
                  <a:pt x="37" y="1986"/>
                  <a:pt x="55" y="2075"/>
                </a:cubicBezTo>
                <a:cubicBezTo>
                  <a:pt x="73" y="2164"/>
                  <a:pt x="107" y="2340"/>
                  <a:pt x="164" y="2450"/>
                </a:cubicBezTo>
                <a:cubicBezTo>
                  <a:pt x="221" y="2560"/>
                  <a:pt x="337" y="2675"/>
                  <a:pt x="396" y="2738"/>
                </a:cubicBezTo>
                <a:cubicBezTo>
                  <a:pt x="455" y="2801"/>
                  <a:pt x="497" y="2795"/>
                  <a:pt x="520" y="2826"/>
                </a:cubicBezTo>
                <a:cubicBezTo>
                  <a:pt x="543" y="2857"/>
                  <a:pt x="535" y="2901"/>
                  <a:pt x="536" y="2926"/>
                </a:cubicBezTo>
                <a:cubicBezTo>
                  <a:pt x="537" y="2951"/>
                  <a:pt x="573" y="2999"/>
                  <a:pt x="524" y="2974"/>
                </a:cubicBezTo>
                <a:cubicBezTo>
                  <a:pt x="475" y="2949"/>
                  <a:pt x="317" y="2853"/>
                  <a:pt x="240" y="2774"/>
                </a:cubicBezTo>
                <a:cubicBezTo>
                  <a:pt x="163" y="2695"/>
                  <a:pt x="103" y="2609"/>
                  <a:pt x="64" y="2502"/>
                </a:cubicBezTo>
                <a:cubicBezTo>
                  <a:pt x="25" y="2395"/>
                  <a:pt x="16" y="2238"/>
                  <a:pt x="8" y="2134"/>
                </a:cubicBezTo>
                <a:cubicBezTo>
                  <a:pt x="0" y="2030"/>
                  <a:pt x="5" y="1959"/>
                  <a:pt x="16" y="1878"/>
                </a:cubicBezTo>
                <a:cubicBezTo>
                  <a:pt x="27" y="1797"/>
                  <a:pt x="18" y="1764"/>
                  <a:pt x="72" y="1650"/>
                </a:cubicBezTo>
                <a:cubicBezTo>
                  <a:pt x="126" y="1536"/>
                  <a:pt x="214" y="1333"/>
                  <a:pt x="339" y="1196"/>
                </a:cubicBezTo>
                <a:cubicBezTo>
                  <a:pt x="464" y="1059"/>
                  <a:pt x="656" y="936"/>
                  <a:pt x="821" y="827"/>
                </a:cubicBezTo>
                <a:cubicBezTo>
                  <a:pt x="986" y="718"/>
                  <a:pt x="1209" y="609"/>
                  <a:pt x="1331" y="544"/>
                </a:cubicBezTo>
                <a:cubicBezTo>
                  <a:pt x="1453" y="479"/>
                  <a:pt x="1516" y="462"/>
                  <a:pt x="1556" y="438"/>
                </a:cubicBezTo>
                <a:cubicBezTo>
                  <a:pt x="1596" y="414"/>
                  <a:pt x="1558" y="427"/>
                  <a:pt x="1568" y="402"/>
                </a:cubicBezTo>
                <a:cubicBezTo>
                  <a:pt x="1578" y="377"/>
                  <a:pt x="1592" y="322"/>
                  <a:pt x="1614" y="289"/>
                </a:cubicBezTo>
                <a:cubicBezTo>
                  <a:pt x="1636" y="256"/>
                  <a:pt x="1652" y="232"/>
                  <a:pt x="1699" y="204"/>
                </a:cubicBezTo>
                <a:cubicBezTo>
                  <a:pt x="1746" y="176"/>
                  <a:pt x="1860" y="137"/>
                  <a:pt x="1898" y="118"/>
                </a:cubicBezTo>
                <a:cubicBezTo>
                  <a:pt x="1936" y="99"/>
                  <a:pt x="1931" y="95"/>
                  <a:pt x="1926" y="90"/>
                </a:cubicBezTo>
                <a:cubicBezTo>
                  <a:pt x="1921" y="85"/>
                  <a:pt x="1893" y="95"/>
                  <a:pt x="1870" y="90"/>
                </a:cubicBezTo>
                <a:cubicBezTo>
                  <a:pt x="1847" y="85"/>
                  <a:pt x="1809" y="62"/>
                  <a:pt x="1785" y="62"/>
                </a:cubicBezTo>
                <a:cubicBezTo>
                  <a:pt x="1761" y="62"/>
                  <a:pt x="1742" y="81"/>
                  <a:pt x="1728" y="90"/>
                </a:cubicBezTo>
                <a:cubicBezTo>
                  <a:pt x="1714" y="99"/>
                  <a:pt x="1713" y="108"/>
                  <a:pt x="1699" y="118"/>
                </a:cubicBezTo>
                <a:cubicBezTo>
                  <a:pt x="1685" y="128"/>
                  <a:pt x="1648" y="152"/>
                  <a:pt x="1643" y="147"/>
                </a:cubicBezTo>
                <a:close/>
              </a:path>
            </a:pathLst>
          </a:custGeom>
          <a:ln/>
          <a:extLst>
            <a:ext uri="{91240B29-F687-4F45-9708-019B960494DF}">
              <a14:hiddenLine xmlns:a14="http://schemas.microsoft.com/office/drawing/2010/main" xmlns="" w="12700">
                <a:solidFill>
                  <a:srgbClr val="000000"/>
                </a:solidFill>
                <a:round/>
                <a:headEnd/>
                <a:tailEnd/>
              </a14:hiddenLine>
            </a:ext>
          </a:extLst>
        </p:spPr>
        <p:style>
          <a:lnRef idx="0">
            <a:schemeClr val="accent2"/>
          </a:lnRef>
          <a:fillRef idx="3">
            <a:schemeClr val="accent2"/>
          </a:fillRef>
          <a:effectRef idx="3">
            <a:schemeClr val="accent2"/>
          </a:effectRef>
          <a:fontRef idx="minor">
            <a:schemeClr val="lt1"/>
          </a:fontRef>
        </p:style>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11" name="Freeform 10"/>
          <p:cNvSpPr>
            <a:spLocks/>
          </p:cNvSpPr>
          <p:nvPr/>
        </p:nvSpPr>
        <p:spPr bwMode="ltGray">
          <a:xfrm>
            <a:off x="7786710" y="2857497"/>
            <a:ext cx="142876" cy="214313"/>
          </a:xfrm>
          <a:custGeom>
            <a:avLst/>
            <a:gdLst>
              <a:gd name="T0" fmla="*/ 2147483647 w 179"/>
              <a:gd name="T1" fmla="*/ 2147483647 h 222"/>
              <a:gd name="T2" fmla="*/ 0 w 179"/>
              <a:gd name="T3" fmla="*/ 2147483647 h 222"/>
              <a:gd name="T4" fmla="*/ 2147483647 w 179"/>
              <a:gd name="T5" fmla="*/ 2147483647 h 222"/>
              <a:gd name="T6" fmla="*/ 2147483647 w 179"/>
              <a:gd name="T7" fmla="*/ 2147483647 h 222"/>
              <a:gd name="T8" fmla="*/ 2147483647 w 179"/>
              <a:gd name="T9" fmla="*/ 2147483647 h 222"/>
              <a:gd name="T10" fmla="*/ 2147483647 w 179"/>
              <a:gd name="T11" fmla="*/ 2147483647 h 222"/>
              <a:gd name="T12" fmla="*/ 2147483647 w 179"/>
              <a:gd name="T13" fmla="*/ 2147483647 h 222"/>
              <a:gd name="T14" fmla="*/ 0 60000 65536"/>
              <a:gd name="T15" fmla="*/ 0 60000 65536"/>
              <a:gd name="T16" fmla="*/ 0 60000 65536"/>
              <a:gd name="T17" fmla="*/ 0 60000 65536"/>
              <a:gd name="T18" fmla="*/ 0 60000 65536"/>
              <a:gd name="T19" fmla="*/ 0 60000 65536"/>
              <a:gd name="T20" fmla="*/ 0 60000 65536"/>
              <a:gd name="T21" fmla="*/ 0 w 179"/>
              <a:gd name="T22" fmla="*/ 0 h 222"/>
              <a:gd name="T23" fmla="*/ 179 w 179"/>
              <a:gd name="T24" fmla="*/ 222 h 2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9" h="222">
                <a:moveTo>
                  <a:pt x="56" y="14"/>
                </a:moveTo>
                <a:cubicBezTo>
                  <a:pt x="33" y="28"/>
                  <a:pt x="0" y="128"/>
                  <a:pt x="0" y="156"/>
                </a:cubicBezTo>
                <a:cubicBezTo>
                  <a:pt x="0" y="184"/>
                  <a:pt x="42" y="175"/>
                  <a:pt x="56" y="184"/>
                </a:cubicBezTo>
                <a:cubicBezTo>
                  <a:pt x="70" y="193"/>
                  <a:pt x="66" y="222"/>
                  <a:pt x="85" y="213"/>
                </a:cubicBezTo>
                <a:cubicBezTo>
                  <a:pt x="104" y="204"/>
                  <a:pt x="161" y="152"/>
                  <a:pt x="170" y="128"/>
                </a:cubicBezTo>
                <a:cubicBezTo>
                  <a:pt x="179" y="104"/>
                  <a:pt x="155" y="90"/>
                  <a:pt x="141" y="71"/>
                </a:cubicBezTo>
                <a:cubicBezTo>
                  <a:pt x="127" y="52"/>
                  <a:pt x="79" y="0"/>
                  <a:pt x="56" y="14"/>
                </a:cubicBezTo>
                <a:close/>
              </a:path>
            </a:pathLst>
          </a:custGeom>
          <a:solidFill>
            <a:schemeClr val="bg2">
              <a:lumMod val="75000"/>
            </a:schemeClr>
          </a:solidFill>
          <a:ln/>
          <a:extLst>
            <a:ext uri="{91240B29-F687-4F45-9708-019B960494DF}">
              <a14:hiddenLine xmlns:a14="http://schemas.microsoft.com/office/drawing/2010/main" xmlns="" w="12700">
                <a:solidFill>
                  <a:srgbClr val="000000"/>
                </a:solidFill>
                <a:round/>
                <a:headEnd/>
                <a:tailEnd/>
              </a14:hiddenLine>
            </a:ext>
          </a:extLst>
        </p:spPr>
        <p:style>
          <a:lnRef idx="0">
            <a:schemeClr val="accent2"/>
          </a:lnRef>
          <a:fillRef idx="3">
            <a:schemeClr val="accent2"/>
          </a:fillRef>
          <a:effectRef idx="3">
            <a:schemeClr val="accent2"/>
          </a:effectRef>
          <a:fontRef idx="minor">
            <a:schemeClr val="lt1"/>
          </a:fontRef>
        </p:style>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12" name="Freeform 11"/>
          <p:cNvSpPr>
            <a:spLocks/>
          </p:cNvSpPr>
          <p:nvPr/>
        </p:nvSpPr>
        <p:spPr bwMode="ltGray">
          <a:xfrm>
            <a:off x="2285984" y="928670"/>
            <a:ext cx="3000375" cy="3217863"/>
          </a:xfrm>
          <a:custGeom>
            <a:avLst/>
            <a:gdLst>
              <a:gd name="T0" fmla="*/ 2147483647 w 2520"/>
              <a:gd name="T1" fmla="*/ 2147483647 h 2027"/>
              <a:gd name="T2" fmla="*/ 2147483647 w 2520"/>
              <a:gd name="T3" fmla="*/ 2147483647 h 2027"/>
              <a:gd name="T4" fmla="*/ 2147483647 w 2520"/>
              <a:gd name="T5" fmla="*/ 2147483647 h 2027"/>
              <a:gd name="T6" fmla="*/ 2147483647 w 2520"/>
              <a:gd name="T7" fmla="*/ 2147483647 h 2027"/>
              <a:gd name="T8" fmla="*/ 2147483647 w 2520"/>
              <a:gd name="T9" fmla="*/ 2147483647 h 2027"/>
              <a:gd name="T10" fmla="*/ 2147483647 w 2520"/>
              <a:gd name="T11" fmla="*/ 2147483647 h 2027"/>
              <a:gd name="T12" fmla="*/ 2147483647 w 2520"/>
              <a:gd name="T13" fmla="*/ 2147483647 h 2027"/>
              <a:gd name="T14" fmla="*/ 2147483647 w 2520"/>
              <a:gd name="T15" fmla="*/ 2147483647 h 2027"/>
              <a:gd name="T16" fmla="*/ 2147483647 w 2520"/>
              <a:gd name="T17" fmla="*/ 2147483647 h 2027"/>
              <a:gd name="T18" fmla="*/ 2147483647 w 2520"/>
              <a:gd name="T19" fmla="*/ 2147483647 h 2027"/>
              <a:gd name="T20" fmla="*/ 2147483647 w 2520"/>
              <a:gd name="T21" fmla="*/ 2147483647 h 2027"/>
              <a:gd name="T22" fmla="*/ 2147483647 w 2520"/>
              <a:gd name="T23" fmla="*/ 2147483647 h 2027"/>
              <a:gd name="T24" fmla="*/ 2147483647 w 2520"/>
              <a:gd name="T25" fmla="*/ 2147483647 h 2027"/>
              <a:gd name="T26" fmla="*/ 2147483647 w 2520"/>
              <a:gd name="T27" fmla="*/ 2147483647 h 2027"/>
              <a:gd name="T28" fmla="*/ 2147483647 w 2520"/>
              <a:gd name="T29" fmla="*/ 2147483647 h 2027"/>
              <a:gd name="T30" fmla="*/ 2147483647 w 2520"/>
              <a:gd name="T31" fmla="*/ 2147483647 h 2027"/>
              <a:gd name="T32" fmla="*/ 2147483647 w 2520"/>
              <a:gd name="T33" fmla="*/ 2147483647 h 2027"/>
              <a:gd name="T34" fmla="*/ 2147483647 w 2520"/>
              <a:gd name="T35" fmla="*/ 2147483647 h 2027"/>
              <a:gd name="T36" fmla="*/ 2147483647 w 2520"/>
              <a:gd name="T37" fmla="*/ 2147483647 h 2027"/>
              <a:gd name="T38" fmla="*/ 2147483647 w 2520"/>
              <a:gd name="T39" fmla="*/ 2147483647 h 2027"/>
              <a:gd name="T40" fmla="*/ 2147483647 w 2520"/>
              <a:gd name="T41" fmla="*/ 2147483647 h 2027"/>
              <a:gd name="T42" fmla="*/ 2147483647 w 2520"/>
              <a:gd name="T43" fmla="*/ 2147483647 h 2027"/>
              <a:gd name="T44" fmla="*/ 2147483647 w 2520"/>
              <a:gd name="T45" fmla="*/ 2147483647 h 2027"/>
              <a:gd name="T46" fmla="*/ 2147483647 w 2520"/>
              <a:gd name="T47" fmla="*/ 2147483647 h 2027"/>
              <a:gd name="T48" fmla="*/ 2147483647 w 2520"/>
              <a:gd name="T49" fmla="*/ 2147483647 h 2027"/>
              <a:gd name="T50" fmla="*/ 2147483647 w 2520"/>
              <a:gd name="T51" fmla="*/ 2147483647 h 2027"/>
              <a:gd name="T52" fmla="*/ 2147483647 w 2520"/>
              <a:gd name="T53" fmla="*/ 2147483647 h 2027"/>
              <a:gd name="T54" fmla="*/ 2147483647 w 2520"/>
              <a:gd name="T55" fmla="*/ 2147483647 h 2027"/>
              <a:gd name="T56" fmla="*/ 2147483647 w 2520"/>
              <a:gd name="T57" fmla="*/ 2147483647 h 2027"/>
              <a:gd name="T58" fmla="*/ 2147483647 w 2520"/>
              <a:gd name="T59" fmla="*/ 2147483647 h 2027"/>
              <a:gd name="T60" fmla="*/ 2147483647 w 2520"/>
              <a:gd name="T61" fmla="*/ 2147483647 h 2027"/>
              <a:gd name="T62" fmla="*/ 2147483647 w 2520"/>
              <a:gd name="T63" fmla="*/ 2147483647 h 2027"/>
              <a:gd name="T64" fmla="*/ 2147483647 w 2520"/>
              <a:gd name="T65" fmla="*/ 2147483647 h 2027"/>
              <a:gd name="T66" fmla="*/ 2147483647 w 2520"/>
              <a:gd name="T67" fmla="*/ 2147483647 h 2027"/>
              <a:gd name="T68" fmla="*/ 2147483647 w 2520"/>
              <a:gd name="T69" fmla="*/ 2147483647 h 2027"/>
              <a:gd name="T70" fmla="*/ 2147483647 w 2520"/>
              <a:gd name="T71" fmla="*/ 2147483647 h 2027"/>
              <a:gd name="T72" fmla="*/ 0 w 2520"/>
              <a:gd name="T73" fmla="*/ 2147483647 h 2027"/>
              <a:gd name="T74" fmla="*/ 2147483647 w 2520"/>
              <a:gd name="T75" fmla="*/ 2147483647 h 2027"/>
              <a:gd name="T76" fmla="*/ 2147483647 w 2520"/>
              <a:gd name="T77" fmla="*/ 2147483647 h 2027"/>
              <a:gd name="T78" fmla="*/ 2147483647 w 2520"/>
              <a:gd name="T79" fmla="*/ 2147483647 h 2027"/>
              <a:gd name="T80" fmla="*/ 2147483647 w 2520"/>
              <a:gd name="T81" fmla="*/ 2147483647 h 2027"/>
              <a:gd name="T82" fmla="*/ 2147483647 w 2520"/>
              <a:gd name="T83" fmla="*/ 2147483647 h 2027"/>
              <a:gd name="T84" fmla="*/ 2147483647 w 2520"/>
              <a:gd name="T85" fmla="*/ 2147483647 h 2027"/>
              <a:gd name="T86" fmla="*/ 2147483647 w 2520"/>
              <a:gd name="T87" fmla="*/ 2147483647 h 2027"/>
              <a:gd name="T88" fmla="*/ 2147483647 w 2520"/>
              <a:gd name="T89" fmla="*/ 2147483647 h 2027"/>
              <a:gd name="T90" fmla="*/ 2147483647 w 2520"/>
              <a:gd name="T91" fmla="*/ 2147483647 h 2027"/>
              <a:gd name="T92" fmla="*/ 2147483647 w 2520"/>
              <a:gd name="T93" fmla="*/ 2147483647 h 2027"/>
              <a:gd name="T94" fmla="*/ 2147483647 w 2520"/>
              <a:gd name="T95" fmla="*/ 2147483647 h 2027"/>
              <a:gd name="T96" fmla="*/ 2147483647 w 2520"/>
              <a:gd name="T97" fmla="*/ 2147483647 h 2027"/>
              <a:gd name="T98" fmla="*/ 2147483647 w 2520"/>
              <a:gd name="T99" fmla="*/ 2147483647 h 2027"/>
              <a:gd name="T100" fmla="*/ 2147483647 w 2520"/>
              <a:gd name="T101" fmla="*/ 2147483647 h 2027"/>
              <a:gd name="T102" fmla="*/ 2147483647 w 2520"/>
              <a:gd name="T103" fmla="*/ 2147483647 h 2027"/>
              <a:gd name="T104" fmla="*/ 2147483647 w 2520"/>
              <a:gd name="T105" fmla="*/ 2147483647 h 2027"/>
              <a:gd name="T106" fmla="*/ 2147483647 w 2520"/>
              <a:gd name="T107" fmla="*/ 2147483647 h 2027"/>
              <a:gd name="T108" fmla="*/ 2147483647 w 2520"/>
              <a:gd name="T109" fmla="*/ 2147483647 h 2027"/>
              <a:gd name="T110" fmla="*/ 2147483647 w 2520"/>
              <a:gd name="T111" fmla="*/ 2147483647 h 2027"/>
              <a:gd name="T112" fmla="*/ 2147483647 w 2520"/>
              <a:gd name="T113" fmla="*/ 2147483647 h 2027"/>
              <a:gd name="T114" fmla="*/ 2147483647 w 2520"/>
              <a:gd name="T115" fmla="*/ 2147483647 h 2027"/>
              <a:gd name="T116" fmla="*/ 2147483647 w 2520"/>
              <a:gd name="T117" fmla="*/ 2147483647 h 2027"/>
              <a:gd name="T118" fmla="*/ 2147483647 w 2520"/>
              <a:gd name="T119" fmla="*/ 2147483647 h 2027"/>
              <a:gd name="T120" fmla="*/ 2147483647 w 2520"/>
              <a:gd name="T121" fmla="*/ 2147483647 h 202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520"/>
              <a:gd name="T184" fmla="*/ 0 h 2027"/>
              <a:gd name="T185" fmla="*/ 2520 w 2520"/>
              <a:gd name="T186" fmla="*/ 2027 h 202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520" h="2027">
                <a:moveTo>
                  <a:pt x="2077" y="90"/>
                </a:moveTo>
                <a:cubicBezTo>
                  <a:pt x="2082" y="81"/>
                  <a:pt x="2096" y="71"/>
                  <a:pt x="2105" y="62"/>
                </a:cubicBezTo>
                <a:cubicBezTo>
                  <a:pt x="2114" y="53"/>
                  <a:pt x="2124" y="42"/>
                  <a:pt x="2133" y="33"/>
                </a:cubicBezTo>
                <a:cubicBezTo>
                  <a:pt x="2142" y="24"/>
                  <a:pt x="2143" y="10"/>
                  <a:pt x="2162" y="5"/>
                </a:cubicBezTo>
                <a:cubicBezTo>
                  <a:pt x="2181" y="0"/>
                  <a:pt x="2214" y="0"/>
                  <a:pt x="2247" y="5"/>
                </a:cubicBezTo>
                <a:cubicBezTo>
                  <a:pt x="2280" y="10"/>
                  <a:pt x="2331" y="26"/>
                  <a:pt x="2358" y="35"/>
                </a:cubicBezTo>
                <a:cubicBezTo>
                  <a:pt x="2385" y="44"/>
                  <a:pt x="2392" y="53"/>
                  <a:pt x="2412" y="60"/>
                </a:cubicBezTo>
                <a:cubicBezTo>
                  <a:pt x="2432" y="67"/>
                  <a:pt x="2463" y="78"/>
                  <a:pt x="2480" y="79"/>
                </a:cubicBezTo>
                <a:cubicBezTo>
                  <a:pt x="2497" y="80"/>
                  <a:pt x="2512" y="60"/>
                  <a:pt x="2516" y="67"/>
                </a:cubicBezTo>
                <a:cubicBezTo>
                  <a:pt x="2520" y="74"/>
                  <a:pt x="2516" y="105"/>
                  <a:pt x="2504" y="123"/>
                </a:cubicBezTo>
                <a:cubicBezTo>
                  <a:pt x="2492" y="141"/>
                  <a:pt x="2464" y="162"/>
                  <a:pt x="2445" y="175"/>
                </a:cubicBezTo>
                <a:cubicBezTo>
                  <a:pt x="2426" y="188"/>
                  <a:pt x="2435" y="174"/>
                  <a:pt x="2389" y="203"/>
                </a:cubicBezTo>
                <a:cubicBezTo>
                  <a:pt x="2343" y="232"/>
                  <a:pt x="2216" y="314"/>
                  <a:pt x="2168" y="347"/>
                </a:cubicBezTo>
                <a:cubicBezTo>
                  <a:pt x="2120" y="380"/>
                  <a:pt x="2123" y="382"/>
                  <a:pt x="2100" y="399"/>
                </a:cubicBezTo>
                <a:cubicBezTo>
                  <a:pt x="2077" y="416"/>
                  <a:pt x="2074" y="418"/>
                  <a:pt x="2028" y="447"/>
                </a:cubicBezTo>
                <a:cubicBezTo>
                  <a:pt x="1982" y="476"/>
                  <a:pt x="1908" y="528"/>
                  <a:pt x="1822" y="572"/>
                </a:cubicBezTo>
                <a:cubicBezTo>
                  <a:pt x="1736" y="616"/>
                  <a:pt x="1642" y="676"/>
                  <a:pt x="1510" y="714"/>
                </a:cubicBezTo>
                <a:cubicBezTo>
                  <a:pt x="1378" y="752"/>
                  <a:pt x="1156" y="790"/>
                  <a:pt x="1028" y="799"/>
                </a:cubicBezTo>
                <a:cubicBezTo>
                  <a:pt x="900" y="808"/>
                  <a:pt x="811" y="788"/>
                  <a:pt x="744" y="770"/>
                </a:cubicBezTo>
                <a:cubicBezTo>
                  <a:pt x="677" y="752"/>
                  <a:pt x="648" y="712"/>
                  <a:pt x="624" y="692"/>
                </a:cubicBezTo>
                <a:cubicBezTo>
                  <a:pt x="600" y="672"/>
                  <a:pt x="615" y="657"/>
                  <a:pt x="600" y="651"/>
                </a:cubicBezTo>
                <a:cubicBezTo>
                  <a:pt x="585" y="645"/>
                  <a:pt x="555" y="655"/>
                  <a:pt x="536" y="659"/>
                </a:cubicBezTo>
                <a:cubicBezTo>
                  <a:pt x="517" y="663"/>
                  <a:pt x="496" y="666"/>
                  <a:pt x="484" y="675"/>
                </a:cubicBezTo>
                <a:cubicBezTo>
                  <a:pt x="472" y="684"/>
                  <a:pt x="460" y="703"/>
                  <a:pt x="461" y="714"/>
                </a:cubicBezTo>
                <a:cubicBezTo>
                  <a:pt x="462" y="725"/>
                  <a:pt x="475" y="733"/>
                  <a:pt x="489" y="742"/>
                </a:cubicBezTo>
                <a:cubicBezTo>
                  <a:pt x="503" y="751"/>
                  <a:pt x="532" y="761"/>
                  <a:pt x="546" y="770"/>
                </a:cubicBezTo>
                <a:cubicBezTo>
                  <a:pt x="560" y="779"/>
                  <a:pt x="579" y="780"/>
                  <a:pt x="574" y="799"/>
                </a:cubicBezTo>
                <a:cubicBezTo>
                  <a:pt x="569" y="818"/>
                  <a:pt x="534" y="861"/>
                  <a:pt x="517" y="884"/>
                </a:cubicBezTo>
                <a:cubicBezTo>
                  <a:pt x="500" y="907"/>
                  <a:pt x="492" y="926"/>
                  <a:pt x="472" y="939"/>
                </a:cubicBezTo>
                <a:cubicBezTo>
                  <a:pt x="452" y="952"/>
                  <a:pt x="435" y="956"/>
                  <a:pt x="400" y="963"/>
                </a:cubicBezTo>
                <a:cubicBezTo>
                  <a:pt x="365" y="970"/>
                  <a:pt x="306" y="968"/>
                  <a:pt x="264" y="983"/>
                </a:cubicBezTo>
                <a:cubicBezTo>
                  <a:pt x="222" y="998"/>
                  <a:pt x="182" y="1017"/>
                  <a:pt x="149" y="1054"/>
                </a:cubicBezTo>
                <a:cubicBezTo>
                  <a:pt x="116" y="1091"/>
                  <a:pt x="83" y="1136"/>
                  <a:pt x="64" y="1207"/>
                </a:cubicBezTo>
                <a:cubicBezTo>
                  <a:pt x="45" y="1278"/>
                  <a:pt x="43" y="1351"/>
                  <a:pt x="36" y="1479"/>
                </a:cubicBezTo>
                <a:cubicBezTo>
                  <a:pt x="29" y="1607"/>
                  <a:pt x="25" y="1923"/>
                  <a:pt x="20" y="1975"/>
                </a:cubicBezTo>
                <a:cubicBezTo>
                  <a:pt x="15" y="2027"/>
                  <a:pt x="10" y="1874"/>
                  <a:pt x="7" y="1791"/>
                </a:cubicBezTo>
                <a:cubicBezTo>
                  <a:pt x="4" y="1708"/>
                  <a:pt x="0" y="1551"/>
                  <a:pt x="0" y="1475"/>
                </a:cubicBezTo>
                <a:cubicBezTo>
                  <a:pt x="0" y="1399"/>
                  <a:pt x="2" y="1379"/>
                  <a:pt x="7" y="1337"/>
                </a:cubicBezTo>
                <a:cubicBezTo>
                  <a:pt x="12" y="1295"/>
                  <a:pt x="19" y="1258"/>
                  <a:pt x="28" y="1220"/>
                </a:cubicBezTo>
                <a:cubicBezTo>
                  <a:pt x="37" y="1182"/>
                  <a:pt x="44" y="1149"/>
                  <a:pt x="64" y="1107"/>
                </a:cubicBezTo>
                <a:cubicBezTo>
                  <a:pt x="84" y="1065"/>
                  <a:pt x="116" y="1006"/>
                  <a:pt x="149" y="969"/>
                </a:cubicBezTo>
                <a:cubicBezTo>
                  <a:pt x="182" y="932"/>
                  <a:pt x="230" y="903"/>
                  <a:pt x="262" y="884"/>
                </a:cubicBezTo>
                <a:cubicBezTo>
                  <a:pt x="294" y="865"/>
                  <a:pt x="322" y="869"/>
                  <a:pt x="340" y="855"/>
                </a:cubicBezTo>
                <a:cubicBezTo>
                  <a:pt x="358" y="841"/>
                  <a:pt x="361" y="822"/>
                  <a:pt x="372" y="799"/>
                </a:cubicBezTo>
                <a:cubicBezTo>
                  <a:pt x="383" y="776"/>
                  <a:pt x="386" y="743"/>
                  <a:pt x="404" y="714"/>
                </a:cubicBezTo>
                <a:cubicBezTo>
                  <a:pt x="422" y="685"/>
                  <a:pt x="461" y="643"/>
                  <a:pt x="480" y="623"/>
                </a:cubicBezTo>
                <a:cubicBezTo>
                  <a:pt x="499" y="603"/>
                  <a:pt x="491" y="608"/>
                  <a:pt x="516" y="595"/>
                </a:cubicBezTo>
                <a:cubicBezTo>
                  <a:pt x="541" y="582"/>
                  <a:pt x="606" y="549"/>
                  <a:pt x="631" y="544"/>
                </a:cubicBezTo>
                <a:cubicBezTo>
                  <a:pt x="656" y="539"/>
                  <a:pt x="612" y="549"/>
                  <a:pt x="664" y="563"/>
                </a:cubicBezTo>
                <a:cubicBezTo>
                  <a:pt x="716" y="577"/>
                  <a:pt x="816" y="623"/>
                  <a:pt x="943" y="629"/>
                </a:cubicBezTo>
                <a:cubicBezTo>
                  <a:pt x="1070" y="635"/>
                  <a:pt x="1267" y="634"/>
                  <a:pt x="1425" y="600"/>
                </a:cubicBezTo>
                <a:cubicBezTo>
                  <a:pt x="1583" y="566"/>
                  <a:pt x="1783" y="474"/>
                  <a:pt x="1892" y="427"/>
                </a:cubicBezTo>
                <a:cubicBezTo>
                  <a:pt x="2001" y="380"/>
                  <a:pt x="2027" y="350"/>
                  <a:pt x="2077" y="318"/>
                </a:cubicBezTo>
                <a:cubicBezTo>
                  <a:pt x="2127" y="286"/>
                  <a:pt x="2148" y="260"/>
                  <a:pt x="2190" y="232"/>
                </a:cubicBezTo>
                <a:cubicBezTo>
                  <a:pt x="2232" y="204"/>
                  <a:pt x="2313" y="166"/>
                  <a:pt x="2332" y="147"/>
                </a:cubicBezTo>
                <a:cubicBezTo>
                  <a:pt x="2351" y="128"/>
                  <a:pt x="2327" y="132"/>
                  <a:pt x="2303" y="118"/>
                </a:cubicBezTo>
                <a:cubicBezTo>
                  <a:pt x="2279" y="104"/>
                  <a:pt x="2213" y="71"/>
                  <a:pt x="2190" y="62"/>
                </a:cubicBezTo>
                <a:cubicBezTo>
                  <a:pt x="2167" y="53"/>
                  <a:pt x="2176" y="57"/>
                  <a:pt x="2162" y="62"/>
                </a:cubicBezTo>
                <a:cubicBezTo>
                  <a:pt x="2148" y="67"/>
                  <a:pt x="2121" y="83"/>
                  <a:pt x="2107" y="92"/>
                </a:cubicBezTo>
                <a:cubicBezTo>
                  <a:pt x="2093" y="101"/>
                  <a:pt x="2082" y="118"/>
                  <a:pt x="2077" y="118"/>
                </a:cubicBezTo>
                <a:cubicBezTo>
                  <a:pt x="2072" y="118"/>
                  <a:pt x="2072" y="99"/>
                  <a:pt x="2077" y="90"/>
                </a:cubicBezTo>
                <a:close/>
              </a:path>
            </a:pathLst>
          </a:custGeom>
          <a:ln/>
          <a:extLst>
            <a:ext uri="{91240B29-F687-4F45-9708-019B960494DF}">
              <a14:hiddenLine xmlns:a14="http://schemas.microsoft.com/office/drawing/2010/main" xmlns="" w="12700">
                <a:solidFill>
                  <a:srgbClr val="000000"/>
                </a:solidFill>
                <a:round/>
                <a:headEnd/>
                <a:tailEnd/>
              </a14:hiddenLine>
            </a:ext>
          </a:extLst>
        </p:spPr>
        <p:style>
          <a:lnRef idx="0">
            <a:schemeClr val="accent2"/>
          </a:lnRef>
          <a:fillRef idx="3">
            <a:schemeClr val="accent2"/>
          </a:fillRef>
          <a:effectRef idx="3">
            <a:schemeClr val="accent2"/>
          </a:effectRef>
          <a:fontRef idx="minor">
            <a:schemeClr val="lt1"/>
          </a:fontRef>
        </p:style>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13" name="Freeform 12"/>
          <p:cNvSpPr>
            <a:spLocks/>
          </p:cNvSpPr>
          <p:nvPr/>
        </p:nvSpPr>
        <p:spPr bwMode="ltGray">
          <a:xfrm>
            <a:off x="3357554" y="3929066"/>
            <a:ext cx="398859" cy="323850"/>
          </a:xfrm>
          <a:custGeom>
            <a:avLst/>
            <a:gdLst>
              <a:gd name="T0" fmla="*/ 2147483647 w 335"/>
              <a:gd name="T1" fmla="*/ 2147483647 h 204"/>
              <a:gd name="T2" fmla="*/ 2147483647 w 335"/>
              <a:gd name="T3" fmla="*/ 2147483647 h 204"/>
              <a:gd name="T4" fmla="*/ 2147483647 w 335"/>
              <a:gd name="T5" fmla="*/ 2147483647 h 204"/>
              <a:gd name="T6" fmla="*/ 2147483647 w 335"/>
              <a:gd name="T7" fmla="*/ 2147483647 h 204"/>
              <a:gd name="T8" fmla="*/ 2147483647 w 335"/>
              <a:gd name="T9" fmla="*/ 2147483647 h 204"/>
              <a:gd name="T10" fmla="*/ 2147483647 w 335"/>
              <a:gd name="T11" fmla="*/ 2147483647 h 204"/>
              <a:gd name="T12" fmla="*/ 2147483647 w 335"/>
              <a:gd name="T13" fmla="*/ 2147483647 h 204"/>
              <a:gd name="T14" fmla="*/ 2147483647 w 335"/>
              <a:gd name="T15" fmla="*/ 2147483647 h 204"/>
              <a:gd name="T16" fmla="*/ 2147483647 w 335"/>
              <a:gd name="T17" fmla="*/ 2147483647 h 204"/>
              <a:gd name="T18" fmla="*/ 2147483647 w 335"/>
              <a:gd name="T19" fmla="*/ 2147483647 h 204"/>
              <a:gd name="T20" fmla="*/ 2147483647 w 335"/>
              <a:gd name="T21" fmla="*/ 2147483647 h 204"/>
              <a:gd name="T22" fmla="*/ 2147483647 w 335"/>
              <a:gd name="T23" fmla="*/ 2147483647 h 204"/>
              <a:gd name="T24" fmla="*/ 2147483647 w 335"/>
              <a:gd name="T25" fmla="*/ 2147483647 h 20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35"/>
              <a:gd name="T40" fmla="*/ 0 h 204"/>
              <a:gd name="T41" fmla="*/ 335 w 335"/>
              <a:gd name="T42" fmla="*/ 204 h 20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35" h="204">
                <a:moveTo>
                  <a:pt x="9" y="175"/>
                </a:moveTo>
                <a:cubicBezTo>
                  <a:pt x="28" y="189"/>
                  <a:pt x="50" y="202"/>
                  <a:pt x="66" y="203"/>
                </a:cubicBezTo>
                <a:cubicBezTo>
                  <a:pt x="82" y="204"/>
                  <a:pt x="91" y="188"/>
                  <a:pt x="103" y="179"/>
                </a:cubicBezTo>
                <a:cubicBezTo>
                  <a:pt x="115" y="170"/>
                  <a:pt x="128" y="154"/>
                  <a:pt x="139" y="147"/>
                </a:cubicBezTo>
                <a:cubicBezTo>
                  <a:pt x="150" y="140"/>
                  <a:pt x="155" y="134"/>
                  <a:pt x="171" y="139"/>
                </a:cubicBezTo>
                <a:cubicBezTo>
                  <a:pt x="187" y="144"/>
                  <a:pt x="211" y="188"/>
                  <a:pt x="236" y="175"/>
                </a:cubicBezTo>
                <a:cubicBezTo>
                  <a:pt x="261" y="162"/>
                  <a:pt x="307" y="85"/>
                  <a:pt x="321" y="61"/>
                </a:cubicBezTo>
                <a:cubicBezTo>
                  <a:pt x="335" y="37"/>
                  <a:pt x="335" y="42"/>
                  <a:pt x="321" y="33"/>
                </a:cubicBezTo>
                <a:cubicBezTo>
                  <a:pt x="307" y="24"/>
                  <a:pt x="260" y="0"/>
                  <a:pt x="236" y="5"/>
                </a:cubicBezTo>
                <a:cubicBezTo>
                  <a:pt x="212" y="10"/>
                  <a:pt x="203" y="56"/>
                  <a:pt x="179" y="61"/>
                </a:cubicBezTo>
                <a:cubicBezTo>
                  <a:pt x="155" y="66"/>
                  <a:pt x="122" y="19"/>
                  <a:pt x="94" y="33"/>
                </a:cubicBezTo>
                <a:cubicBezTo>
                  <a:pt x="66" y="47"/>
                  <a:pt x="18" y="118"/>
                  <a:pt x="9" y="146"/>
                </a:cubicBezTo>
                <a:cubicBezTo>
                  <a:pt x="0" y="174"/>
                  <a:pt x="19" y="188"/>
                  <a:pt x="38" y="203"/>
                </a:cubicBezTo>
              </a:path>
            </a:pathLst>
          </a:custGeom>
          <a:solidFill>
            <a:schemeClr val="tx2">
              <a:lumMod val="40000"/>
              <a:lumOff val="60000"/>
            </a:schemeClr>
          </a:solidFill>
          <a:ln>
            <a:noFill/>
          </a:ln>
          <a:extLst>
            <a:ext uri="{91240B29-F687-4F45-9708-019B960494DF}">
              <a14:hiddenLine xmlns:a14="http://schemas.microsoft.com/office/drawing/2010/main" xmlns="" w="12700">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14" name="Freeform 13"/>
          <p:cNvSpPr>
            <a:spLocks/>
          </p:cNvSpPr>
          <p:nvPr/>
        </p:nvSpPr>
        <p:spPr bwMode="ltGray">
          <a:xfrm>
            <a:off x="3071802" y="1857364"/>
            <a:ext cx="1033463" cy="1974850"/>
          </a:xfrm>
          <a:custGeom>
            <a:avLst/>
            <a:gdLst>
              <a:gd name="T0" fmla="*/ 2147483647 w 868"/>
              <a:gd name="T1" fmla="*/ 2147483647 h 1244"/>
              <a:gd name="T2" fmla="*/ 2147483647 w 868"/>
              <a:gd name="T3" fmla="*/ 2147483647 h 1244"/>
              <a:gd name="T4" fmla="*/ 2147483647 w 868"/>
              <a:gd name="T5" fmla="*/ 2147483647 h 1244"/>
              <a:gd name="T6" fmla="*/ 2147483647 w 868"/>
              <a:gd name="T7" fmla="*/ 2147483647 h 1244"/>
              <a:gd name="T8" fmla="*/ 2147483647 w 868"/>
              <a:gd name="T9" fmla="*/ 2147483647 h 1244"/>
              <a:gd name="T10" fmla="*/ 2147483647 w 868"/>
              <a:gd name="T11" fmla="*/ 2147483647 h 1244"/>
              <a:gd name="T12" fmla="*/ 2147483647 w 868"/>
              <a:gd name="T13" fmla="*/ 2147483647 h 1244"/>
              <a:gd name="T14" fmla="*/ 2147483647 w 868"/>
              <a:gd name="T15" fmla="*/ 2147483647 h 1244"/>
              <a:gd name="T16" fmla="*/ 2147483647 w 868"/>
              <a:gd name="T17" fmla="*/ 2147483647 h 1244"/>
              <a:gd name="T18" fmla="*/ 2147483647 w 868"/>
              <a:gd name="T19" fmla="*/ 2147483647 h 1244"/>
              <a:gd name="T20" fmla="*/ 2147483647 w 868"/>
              <a:gd name="T21" fmla="*/ 2147483647 h 1244"/>
              <a:gd name="T22" fmla="*/ 2147483647 w 868"/>
              <a:gd name="T23" fmla="*/ 2147483647 h 1244"/>
              <a:gd name="T24" fmla="*/ 2147483647 w 868"/>
              <a:gd name="T25" fmla="*/ 2147483647 h 1244"/>
              <a:gd name="T26" fmla="*/ 2147483647 w 868"/>
              <a:gd name="T27" fmla="*/ 2147483647 h 1244"/>
              <a:gd name="T28" fmla="*/ 2147483647 w 868"/>
              <a:gd name="T29" fmla="*/ 2147483647 h 1244"/>
              <a:gd name="T30" fmla="*/ 2147483647 w 868"/>
              <a:gd name="T31" fmla="*/ 2147483647 h 1244"/>
              <a:gd name="T32" fmla="*/ 2147483647 w 868"/>
              <a:gd name="T33" fmla="*/ 2147483647 h 1244"/>
              <a:gd name="T34" fmla="*/ 2147483647 w 868"/>
              <a:gd name="T35" fmla="*/ 2147483647 h 1244"/>
              <a:gd name="T36" fmla="*/ 2147483647 w 868"/>
              <a:gd name="T37" fmla="*/ 2147483647 h 1244"/>
              <a:gd name="T38" fmla="*/ 2147483647 w 868"/>
              <a:gd name="T39" fmla="*/ 2147483647 h 1244"/>
              <a:gd name="T40" fmla="*/ 2147483647 w 868"/>
              <a:gd name="T41" fmla="*/ 2147483647 h 1244"/>
              <a:gd name="T42" fmla="*/ 2147483647 w 868"/>
              <a:gd name="T43" fmla="*/ 2147483647 h 1244"/>
              <a:gd name="T44" fmla="*/ 2147483647 w 868"/>
              <a:gd name="T45" fmla="*/ 2147483647 h 1244"/>
              <a:gd name="T46" fmla="*/ 2147483647 w 868"/>
              <a:gd name="T47" fmla="*/ 2147483647 h 1244"/>
              <a:gd name="T48" fmla="*/ 2147483647 w 868"/>
              <a:gd name="T49" fmla="*/ 2147483647 h 1244"/>
              <a:gd name="T50" fmla="*/ 2147483647 w 868"/>
              <a:gd name="T51" fmla="*/ 2147483647 h 1244"/>
              <a:gd name="T52" fmla="*/ 2147483647 w 868"/>
              <a:gd name="T53" fmla="*/ 2147483647 h 1244"/>
              <a:gd name="T54" fmla="*/ 2147483647 w 868"/>
              <a:gd name="T55" fmla="*/ 2147483647 h 1244"/>
              <a:gd name="T56" fmla="*/ 2147483647 w 868"/>
              <a:gd name="T57" fmla="*/ 2147483647 h 1244"/>
              <a:gd name="T58" fmla="*/ 2147483647 w 868"/>
              <a:gd name="T59" fmla="*/ 2147483647 h 1244"/>
              <a:gd name="T60" fmla="*/ 2147483647 w 868"/>
              <a:gd name="T61" fmla="*/ 2147483647 h 1244"/>
              <a:gd name="T62" fmla="*/ 2147483647 w 868"/>
              <a:gd name="T63" fmla="*/ 2147483647 h 1244"/>
              <a:gd name="T64" fmla="*/ 2147483647 w 868"/>
              <a:gd name="T65" fmla="*/ 2147483647 h 1244"/>
              <a:gd name="T66" fmla="*/ 2147483647 w 868"/>
              <a:gd name="T67" fmla="*/ 2147483647 h 1244"/>
              <a:gd name="T68" fmla="*/ 2147483647 w 868"/>
              <a:gd name="T69" fmla="*/ 2147483647 h 1244"/>
              <a:gd name="T70" fmla="*/ 2147483647 w 868"/>
              <a:gd name="T71" fmla="*/ 2147483647 h 1244"/>
              <a:gd name="T72" fmla="*/ 2147483647 w 868"/>
              <a:gd name="T73" fmla="*/ 2147483647 h 1244"/>
              <a:gd name="T74" fmla="*/ 2147483647 w 868"/>
              <a:gd name="T75" fmla="*/ 2147483647 h 1244"/>
              <a:gd name="T76" fmla="*/ 2147483647 w 868"/>
              <a:gd name="T77" fmla="*/ 2147483647 h 1244"/>
              <a:gd name="T78" fmla="*/ 2147483647 w 868"/>
              <a:gd name="T79" fmla="*/ 2147483647 h 1244"/>
              <a:gd name="T80" fmla="*/ 2147483647 w 868"/>
              <a:gd name="T81" fmla="*/ 2147483647 h 1244"/>
              <a:gd name="T82" fmla="*/ 2147483647 w 868"/>
              <a:gd name="T83" fmla="*/ 2147483647 h 1244"/>
              <a:gd name="T84" fmla="*/ 2147483647 w 868"/>
              <a:gd name="T85" fmla="*/ 2147483647 h 1244"/>
              <a:gd name="T86" fmla="*/ 2147483647 w 868"/>
              <a:gd name="T87" fmla="*/ 2147483647 h 1244"/>
              <a:gd name="T88" fmla="*/ 2147483647 w 868"/>
              <a:gd name="T89" fmla="*/ 2147483647 h 1244"/>
              <a:gd name="T90" fmla="*/ 2147483647 w 868"/>
              <a:gd name="T91" fmla="*/ 2147483647 h 1244"/>
              <a:gd name="T92" fmla="*/ 2147483647 w 868"/>
              <a:gd name="T93" fmla="*/ 2147483647 h 1244"/>
              <a:gd name="T94" fmla="*/ 2147483647 w 868"/>
              <a:gd name="T95" fmla="*/ 2147483647 h 1244"/>
              <a:gd name="T96" fmla="*/ 2147483647 w 868"/>
              <a:gd name="T97" fmla="*/ 2147483647 h 1244"/>
              <a:gd name="T98" fmla="*/ 2147483647 w 868"/>
              <a:gd name="T99" fmla="*/ 2147483647 h 1244"/>
              <a:gd name="T100" fmla="*/ 2147483647 w 868"/>
              <a:gd name="T101" fmla="*/ 2147483647 h 1244"/>
              <a:gd name="T102" fmla="*/ 2147483647 w 868"/>
              <a:gd name="T103" fmla="*/ 2147483647 h 1244"/>
              <a:gd name="T104" fmla="*/ 2147483647 w 868"/>
              <a:gd name="T105" fmla="*/ 2147483647 h 1244"/>
              <a:gd name="T106" fmla="*/ 2147483647 w 868"/>
              <a:gd name="T107" fmla="*/ 2147483647 h 1244"/>
              <a:gd name="T108" fmla="*/ 2147483647 w 868"/>
              <a:gd name="T109" fmla="*/ 2147483647 h 1244"/>
              <a:gd name="T110" fmla="*/ 2147483647 w 868"/>
              <a:gd name="T111" fmla="*/ 2147483647 h 1244"/>
              <a:gd name="T112" fmla="*/ 2147483647 w 868"/>
              <a:gd name="T113" fmla="*/ 2147483647 h 1244"/>
              <a:gd name="T114" fmla="*/ 2147483647 w 868"/>
              <a:gd name="T115" fmla="*/ 2147483647 h 124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68"/>
              <a:gd name="T175" fmla="*/ 0 h 1244"/>
              <a:gd name="T176" fmla="*/ 868 w 868"/>
              <a:gd name="T177" fmla="*/ 1244 h 124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68" h="1244">
                <a:moveTo>
                  <a:pt x="556" y="415"/>
                </a:moveTo>
                <a:cubicBezTo>
                  <a:pt x="551" y="410"/>
                  <a:pt x="637" y="357"/>
                  <a:pt x="669" y="330"/>
                </a:cubicBezTo>
                <a:cubicBezTo>
                  <a:pt x="701" y="303"/>
                  <a:pt x="727" y="286"/>
                  <a:pt x="751" y="253"/>
                </a:cubicBezTo>
                <a:cubicBezTo>
                  <a:pt x="775" y="220"/>
                  <a:pt x="796" y="165"/>
                  <a:pt x="811" y="131"/>
                </a:cubicBezTo>
                <a:cubicBezTo>
                  <a:pt x="826" y="97"/>
                  <a:pt x="831" y="65"/>
                  <a:pt x="840" y="46"/>
                </a:cubicBezTo>
                <a:cubicBezTo>
                  <a:pt x="849" y="27"/>
                  <a:pt x="868" y="0"/>
                  <a:pt x="868" y="18"/>
                </a:cubicBezTo>
                <a:cubicBezTo>
                  <a:pt x="868" y="36"/>
                  <a:pt x="848" y="100"/>
                  <a:pt x="843" y="157"/>
                </a:cubicBezTo>
                <a:cubicBezTo>
                  <a:pt x="838" y="214"/>
                  <a:pt x="845" y="292"/>
                  <a:pt x="840" y="358"/>
                </a:cubicBezTo>
                <a:cubicBezTo>
                  <a:pt x="835" y="424"/>
                  <a:pt x="830" y="485"/>
                  <a:pt x="811" y="556"/>
                </a:cubicBezTo>
                <a:cubicBezTo>
                  <a:pt x="792" y="627"/>
                  <a:pt x="758" y="726"/>
                  <a:pt x="726" y="783"/>
                </a:cubicBezTo>
                <a:cubicBezTo>
                  <a:pt x="694" y="840"/>
                  <a:pt x="641" y="877"/>
                  <a:pt x="621" y="898"/>
                </a:cubicBezTo>
                <a:cubicBezTo>
                  <a:pt x="601" y="919"/>
                  <a:pt x="611" y="905"/>
                  <a:pt x="605" y="907"/>
                </a:cubicBezTo>
                <a:cubicBezTo>
                  <a:pt x="599" y="909"/>
                  <a:pt x="598" y="912"/>
                  <a:pt x="587" y="909"/>
                </a:cubicBezTo>
                <a:cubicBezTo>
                  <a:pt x="576" y="906"/>
                  <a:pt x="555" y="899"/>
                  <a:pt x="540" y="890"/>
                </a:cubicBezTo>
                <a:cubicBezTo>
                  <a:pt x="525" y="881"/>
                  <a:pt x="511" y="872"/>
                  <a:pt x="495" y="856"/>
                </a:cubicBezTo>
                <a:cubicBezTo>
                  <a:pt x="479" y="840"/>
                  <a:pt x="457" y="807"/>
                  <a:pt x="447" y="793"/>
                </a:cubicBezTo>
                <a:cubicBezTo>
                  <a:pt x="437" y="779"/>
                  <a:pt x="440" y="781"/>
                  <a:pt x="437" y="772"/>
                </a:cubicBezTo>
                <a:cubicBezTo>
                  <a:pt x="434" y="763"/>
                  <a:pt x="429" y="775"/>
                  <a:pt x="430" y="738"/>
                </a:cubicBezTo>
                <a:cubicBezTo>
                  <a:pt x="431" y="701"/>
                  <a:pt x="428" y="612"/>
                  <a:pt x="444" y="549"/>
                </a:cubicBezTo>
                <a:cubicBezTo>
                  <a:pt x="460" y="486"/>
                  <a:pt x="505" y="409"/>
                  <a:pt x="528" y="358"/>
                </a:cubicBezTo>
                <a:cubicBezTo>
                  <a:pt x="551" y="307"/>
                  <a:pt x="556" y="283"/>
                  <a:pt x="584" y="245"/>
                </a:cubicBezTo>
                <a:cubicBezTo>
                  <a:pt x="612" y="207"/>
                  <a:pt x="683" y="102"/>
                  <a:pt x="698" y="131"/>
                </a:cubicBezTo>
                <a:cubicBezTo>
                  <a:pt x="713" y="160"/>
                  <a:pt x="680" y="345"/>
                  <a:pt x="675" y="421"/>
                </a:cubicBezTo>
                <a:cubicBezTo>
                  <a:pt x="670" y="497"/>
                  <a:pt x="679" y="529"/>
                  <a:pt x="669" y="585"/>
                </a:cubicBezTo>
                <a:cubicBezTo>
                  <a:pt x="659" y="641"/>
                  <a:pt x="627" y="721"/>
                  <a:pt x="613" y="759"/>
                </a:cubicBezTo>
                <a:cubicBezTo>
                  <a:pt x="599" y="797"/>
                  <a:pt x="592" y="799"/>
                  <a:pt x="584" y="812"/>
                </a:cubicBezTo>
                <a:cubicBezTo>
                  <a:pt x="576" y="825"/>
                  <a:pt x="589" y="819"/>
                  <a:pt x="566" y="840"/>
                </a:cubicBezTo>
                <a:cubicBezTo>
                  <a:pt x="543" y="861"/>
                  <a:pt x="480" y="913"/>
                  <a:pt x="447" y="937"/>
                </a:cubicBezTo>
                <a:cubicBezTo>
                  <a:pt x="414" y="961"/>
                  <a:pt x="391" y="955"/>
                  <a:pt x="367" y="981"/>
                </a:cubicBezTo>
                <a:cubicBezTo>
                  <a:pt x="343" y="1007"/>
                  <a:pt x="326" y="1060"/>
                  <a:pt x="301" y="1095"/>
                </a:cubicBezTo>
                <a:cubicBezTo>
                  <a:pt x="276" y="1130"/>
                  <a:pt x="247" y="1165"/>
                  <a:pt x="219" y="1189"/>
                </a:cubicBezTo>
                <a:cubicBezTo>
                  <a:pt x="191" y="1213"/>
                  <a:pt x="166" y="1230"/>
                  <a:pt x="131" y="1237"/>
                </a:cubicBezTo>
                <a:cubicBezTo>
                  <a:pt x="96" y="1244"/>
                  <a:pt x="22" y="1235"/>
                  <a:pt x="11" y="1229"/>
                </a:cubicBezTo>
                <a:cubicBezTo>
                  <a:pt x="0" y="1223"/>
                  <a:pt x="39" y="1214"/>
                  <a:pt x="64" y="1199"/>
                </a:cubicBezTo>
                <a:cubicBezTo>
                  <a:pt x="89" y="1184"/>
                  <a:pt x="124" y="1172"/>
                  <a:pt x="159" y="1141"/>
                </a:cubicBezTo>
                <a:cubicBezTo>
                  <a:pt x="194" y="1110"/>
                  <a:pt x="237" y="1051"/>
                  <a:pt x="273" y="1010"/>
                </a:cubicBezTo>
                <a:cubicBezTo>
                  <a:pt x="309" y="969"/>
                  <a:pt x="341" y="924"/>
                  <a:pt x="375" y="893"/>
                </a:cubicBezTo>
                <a:cubicBezTo>
                  <a:pt x="409" y="862"/>
                  <a:pt x="449" y="840"/>
                  <a:pt x="475" y="825"/>
                </a:cubicBezTo>
                <a:cubicBezTo>
                  <a:pt x="501" y="810"/>
                  <a:pt x="510" y="825"/>
                  <a:pt x="531" y="805"/>
                </a:cubicBezTo>
                <a:cubicBezTo>
                  <a:pt x="552" y="785"/>
                  <a:pt x="583" y="756"/>
                  <a:pt x="600" y="705"/>
                </a:cubicBezTo>
                <a:cubicBezTo>
                  <a:pt x="617" y="654"/>
                  <a:pt x="624" y="559"/>
                  <a:pt x="631" y="501"/>
                </a:cubicBezTo>
                <a:cubicBezTo>
                  <a:pt x="638" y="443"/>
                  <a:pt x="636" y="402"/>
                  <a:pt x="641" y="358"/>
                </a:cubicBezTo>
                <a:cubicBezTo>
                  <a:pt x="646" y="314"/>
                  <a:pt x="663" y="254"/>
                  <a:pt x="659" y="237"/>
                </a:cubicBezTo>
                <a:cubicBezTo>
                  <a:pt x="655" y="220"/>
                  <a:pt x="643" y="219"/>
                  <a:pt x="619" y="257"/>
                </a:cubicBezTo>
                <a:cubicBezTo>
                  <a:pt x="595" y="295"/>
                  <a:pt x="537" y="403"/>
                  <a:pt x="512" y="467"/>
                </a:cubicBezTo>
                <a:cubicBezTo>
                  <a:pt x="487" y="531"/>
                  <a:pt x="477" y="589"/>
                  <a:pt x="471" y="641"/>
                </a:cubicBezTo>
                <a:cubicBezTo>
                  <a:pt x="465" y="693"/>
                  <a:pt x="473" y="743"/>
                  <a:pt x="479" y="777"/>
                </a:cubicBezTo>
                <a:cubicBezTo>
                  <a:pt x="485" y="811"/>
                  <a:pt x="501" y="835"/>
                  <a:pt x="507" y="848"/>
                </a:cubicBezTo>
                <a:cubicBezTo>
                  <a:pt x="513" y="861"/>
                  <a:pt x="514" y="855"/>
                  <a:pt x="518" y="856"/>
                </a:cubicBezTo>
                <a:cubicBezTo>
                  <a:pt x="522" y="857"/>
                  <a:pt x="512" y="861"/>
                  <a:pt x="532" y="854"/>
                </a:cubicBezTo>
                <a:cubicBezTo>
                  <a:pt x="552" y="847"/>
                  <a:pt x="609" y="843"/>
                  <a:pt x="641" y="812"/>
                </a:cubicBezTo>
                <a:cubicBezTo>
                  <a:pt x="673" y="781"/>
                  <a:pt x="702" y="722"/>
                  <a:pt x="726" y="670"/>
                </a:cubicBezTo>
                <a:cubicBezTo>
                  <a:pt x="750" y="618"/>
                  <a:pt x="772" y="557"/>
                  <a:pt x="783" y="500"/>
                </a:cubicBezTo>
                <a:cubicBezTo>
                  <a:pt x="794" y="443"/>
                  <a:pt x="790" y="367"/>
                  <a:pt x="791" y="325"/>
                </a:cubicBezTo>
                <a:cubicBezTo>
                  <a:pt x="792" y="283"/>
                  <a:pt x="794" y="249"/>
                  <a:pt x="787" y="249"/>
                </a:cubicBezTo>
                <a:cubicBezTo>
                  <a:pt x="780" y="249"/>
                  <a:pt x="761" y="307"/>
                  <a:pt x="747" y="325"/>
                </a:cubicBezTo>
                <a:cubicBezTo>
                  <a:pt x="733" y="343"/>
                  <a:pt x="735" y="342"/>
                  <a:pt x="703" y="357"/>
                </a:cubicBezTo>
                <a:cubicBezTo>
                  <a:pt x="671" y="372"/>
                  <a:pt x="587" y="403"/>
                  <a:pt x="556" y="415"/>
                </a:cubicBezTo>
                <a:close/>
              </a:path>
            </a:pathLst>
          </a:custGeom>
          <a:ln/>
          <a:extLst>
            <a:ext uri="{91240B29-F687-4F45-9708-019B960494DF}">
              <a14:hiddenLine xmlns:a14="http://schemas.microsoft.com/office/drawing/2010/main" xmlns="" w="12700">
                <a:solidFill>
                  <a:srgbClr val="000000"/>
                </a:solidFill>
                <a:round/>
                <a:headEnd/>
                <a:tailEnd/>
              </a14:hiddenLine>
            </a:ext>
          </a:extLst>
        </p:spPr>
        <p:style>
          <a:lnRef idx="0">
            <a:schemeClr val="accent2"/>
          </a:lnRef>
          <a:fillRef idx="3">
            <a:schemeClr val="accent2"/>
          </a:fillRef>
          <a:effectRef idx="3">
            <a:schemeClr val="accent2"/>
          </a:effectRef>
          <a:fontRef idx="minor">
            <a:schemeClr val="lt1"/>
          </a:fontRef>
        </p:style>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15" name="Freeform 14"/>
          <p:cNvSpPr>
            <a:spLocks/>
          </p:cNvSpPr>
          <p:nvPr/>
        </p:nvSpPr>
        <p:spPr bwMode="ltGray">
          <a:xfrm>
            <a:off x="5286380" y="1857364"/>
            <a:ext cx="136922" cy="228600"/>
          </a:xfrm>
          <a:custGeom>
            <a:avLst/>
            <a:gdLst>
              <a:gd name="T0" fmla="*/ 2147483647 w 115"/>
              <a:gd name="T1" fmla="*/ 2147483647 h 144"/>
              <a:gd name="T2" fmla="*/ 2147483647 w 115"/>
              <a:gd name="T3" fmla="*/ 2147483647 h 144"/>
              <a:gd name="T4" fmla="*/ 2147483647 w 115"/>
              <a:gd name="T5" fmla="*/ 2147483647 h 144"/>
              <a:gd name="T6" fmla="*/ 2147483647 w 115"/>
              <a:gd name="T7" fmla="*/ 2147483647 h 144"/>
              <a:gd name="T8" fmla="*/ 2147483647 w 115"/>
              <a:gd name="T9" fmla="*/ 2147483647 h 144"/>
              <a:gd name="T10" fmla="*/ 2147483647 w 115"/>
              <a:gd name="T11" fmla="*/ 2147483647 h 144"/>
              <a:gd name="T12" fmla="*/ 2147483647 w 115"/>
              <a:gd name="T13" fmla="*/ 2147483647 h 144"/>
              <a:gd name="T14" fmla="*/ 2147483647 w 115"/>
              <a:gd name="T15" fmla="*/ 2147483647 h 144"/>
              <a:gd name="T16" fmla="*/ 2147483647 w 115"/>
              <a:gd name="T17" fmla="*/ 2147483647 h 144"/>
              <a:gd name="T18" fmla="*/ 2147483647 w 115"/>
              <a:gd name="T19" fmla="*/ 2147483647 h 144"/>
              <a:gd name="T20" fmla="*/ 2147483647 w 115"/>
              <a:gd name="T21" fmla="*/ 2147483647 h 144"/>
              <a:gd name="T22" fmla="*/ 2147483647 w 115"/>
              <a:gd name="T23" fmla="*/ 2147483647 h 144"/>
              <a:gd name="T24" fmla="*/ 2147483647 w 115"/>
              <a:gd name="T25" fmla="*/ 2147483647 h 144"/>
              <a:gd name="T26" fmla="*/ 2147483647 w 115"/>
              <a:gd name="T27" fmla="*/ 2147483647 h 144"/>
              <a:gd name="T28" fmla="*/ 2147483647 w 115"/>
              <a:gd name="T29" fmla="*/ 2147483647 h 144"/>
              <a:gd name="T30" fmla="*/ 2147483647 w 115"/>
              <a:gd name="T31" fmla="*/ 2147483647 h 1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5"/>
              <a:gd name="T49" fmla="*/ 0 h 144"/>
              <a:gd name="T50" fmla="*/ 115 w 115"/>
              <a:gd name="T51" fmla="*/ 144 h 1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5" h="144">
                <a:moveTo>
                  <a:pt x="87" y="2"/>
                </a:moveTo>
                <a:cubicBezTo>
                  <a:pt x="83" y="0"/>
                  <a:pt x="92" y="33"/>
                  <a:pt x="92" y="45"/>
                </a:cubicBezTo>
                <a:cubicBezTo>
                  <a:pt x="92" y="57"/>
                  <a:pt x="91" y="69"/>
                  <a:pt x="86" y="74"/>
                </a:cubicBezTo>
                <a:cubicBezTo>
                  <a:pt x="81" y="79"/>
                  <a:pt x="67" y="72"/>
                  <a:pt x="60" y="75"/>
                </a:cubicBezTo>
                <a:cubicBezTo>
                  <a:pt x="53" y="78"/>
                  <a:pt x="47" y="88"/>
                  <a:pt x="42" y="95"/>
                </a:cubicBezTo>
                <a:cubicBezTo>
                  <a:pt x="37" y="102"/>
                  <a:pt x="34" y="116"/>
                  <a:pt x="30" y="115"/>
                </a:cubicBezTo>
                <a:cubicBezTo>
                  <a:pt x="26" y="114"/>
                  <a:pt x="16" y="97"/>
                  <a:pt x="15" y="86"/>
                </a:cubicBezTo>
                <a:cubicBezTo>
                  <a:pt x="14" y="75"/>
                  <a:pt x="23" y="51"/>
                  <a:pt x="21" y="51"/>
                </a:cubicBezTo>
                <a:cubicBezTo>
                  <a:pt x="19" y="51"/>
                  <a:pt x="4" y="75"/>
                  <a:pt x="2" y="87"/>
                </a:cubicBezTo>
                <a:cubicBezTo>
                  <a:pt x="0" y="99"/>
                  <a:pt x="3" y="117"/>
                  <a:pt x="8" y="126"/>
                </a:cubicBezTo>
                <a:cubicBezTo>
                  <a:pt x="13" y="135"/>
                  <a:pt x="23" y="144"/>
                  <a:pt x="30" y="143"/>
                </a:cubicBezTo>
                <a:cubicBezTo>
                  <a:pt x="37" y="142"/>
                  <a:pt x="45" y="125"/>
                  <a:pt x="51" y="117"/>
                </a:cubicBezTo>
                <a:cubicBezTo>
                  <a:pt x="57" y="109"/>
                  <a:pt x="60" y="95"/>
                  <a:pt x="66" y="95"/>
                </a:cubicBezTo>
                <a:cubicBezTo>
                  <a:pt x="72" y="95"/>
                  <a:pt x="79" y="121"/>
                  <a:pt x="87" y="115"/>
                </a:cubicBezTo>
                <a:cubicBezTo>
                  <a:pt x="95" y="109"/>
                  <a:pt x="115" y="77"/>
                  <a:pt x="115" y="58"/>
                </a:cubicBezTo>
                <a:cubicBezTo>
                  <a:pt x="115" y="39"/>
                  <a:pt x="92" y="4"/>
                  <a:pt x="87" y="2"/>
                </a:cubicBezTo>
                <a:close/>
              </a:path>
            </a:pathLst>
          </a:custGeom>
          <a:ln/>
          <a:extLst>
            <a:ext uri="{91240B29-F687-4F45-9708-019B960494DF}">
              <a14:hiddenLine xmlns:a14="http://schemas.microsoft.com/office/drawing/2010/main" xmlns="" w="12700">
                <a:solidFill>
                  <a:srgbClr val="000000"/>
                </a:solidFill>
                <a:round/>
                <a:headEnd/>
                <a:tailEnd/>
              </a14:hiddenLine>
            </a:ext>
          </a:extLst>
        </p:spPr>
        <p:style>
          <a:lnRef idx="0">
            <a:schemeClr val="accent2"/>
          </a:lnRef>
          <a:fillRef idx="3">
            <a:schemeClr val="accent2"/>
          </a:fillRef>
          <a:effectRef idx="3">
            <a:schemeClr val="accent2"/>
          </a:effectRef>
          <a:fontRef idx="minor">
            <a:schemeClr val="lt1"/>
          </a:fontRef>
        </p:style>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16" name="Freeform 15"/>
          <p:cNvSpPr>
            <a:spLocks/>
          </p:cNvSpPr>
          <p:nvPr/>
        </p:nvSpPr>
        <p:spPr bwMode="ltGray">
          <a:xfrm>
            <a:off x="3500430" y="2500306"/>
            <a:ext cx="136922" cy="228600"/>
          </a:xfrm>
          <a:custGeom>
            <a:avLst/>
            <a:gdLst>
              <a:gd name="T0" fmla="*/ 2147483647 w 115"/>
              <a:gd name="T1" fmla="*/ 2147483647 h 144"/>
              <a:gd name="T2" fmla="*/ 2147483647 w 115"/>
              <a:gd name="T3" fmla="*/ 2147483647 h 144"/>
              <a:gd name="T4" fmla="*/ 2147483647 w 115"/>
              <a:gd name="T5" fmla="*/ 2147483647 h 144"/>
              <a:gd name="T6" fmla="*/ 2147483647 w 115"/>
              <a:gd name="T7" fmla="*/ 2147483647 h 144"/>
              <a:gd name="T8" fmla="*/ 2147483647 w 115"/>
              <a:gd name="T9" fmla="*/ 2147483647 h 144"/>
              <a:gd name="T10" fmla="*/ 2147483647 w 115"/>
              <a:gd name="T11" fmla="*/ 2147483647 h 144"/>
              <a:gd name="T12" fmla="*/ 2147483647 w 115"/>
              <a:gd name="T13" fmla="*/ 2147483647 h 144"/>
              <a:gd name="T14" fmla="*/ 2147483647 w 115"/>
              <a:gd name="T15" fmla="*/ 2147483647 h 144"/>
              <a:gd name="T16" fmla="*/ 2147483647 w 115"/>
              <a:gd name="T17" fmla="*/ 2147483647 h 144"/>
              <a:gd name="T18" fmla="*/ 2147483647 w 115"/>
              <a:gd name="T19" fmla="*/ 2147483647 h 144"/>
              <a:gd name="T20" fmla="*/ 2147483647 w 115"/>
              <a:gd name="T21" fmla="*/ 2147483647 h 144"/>
              <a:gd name="T22" fmla="*/ 2147483647 w 115"/>
              <a:gd name="T23" fmla="*/ 2147483647 h 144"/>
              <a:gd name="T24" fmla="*/ 2147483647 w 115"/>
              <a:gd name="T25" fmla="*/ 2147483647 h 144"/>
              <a:gd name="T26" fmla="*/ 2147483647 w 115"/>
              <a:gd name="T27" fmla="*/ 2147483647 h 144"/>
              <a:gd name="T28" fmla="*/ 2147483647 w 115"/>
              <a:gd name="T29" fmla="*/ 2147483647 h 144"/>
              <a:gd name="T30" fmla="*/ 2147483647 w 115"/>
              <a:gd name="T31" fmla="*/ 2147483647 h 1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5"/>
              <a:gd name="T49" fmla="*/ 0 h 144"/>
              <a:gd name="T50" fmla="*/ 115 w 115"/>
              <a:gd name="T51" fmla="*/ 144 h 1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5" h="144">
                <a:moveTo>
                  <a:pt x="87" y="2"/>
                </a:moveTo>
                <a:cubicBezTo>
                  <a:pt x="83" y="0"/>
                  <a:pt x="92" y="33"/>
                  <a:pt x="92" y="45"/>
                </a:cubicBezTo>
                <a:cubicBezTo>
                  <a:pt x="92" y="57"/>
                  <a:pt x="91" y="69"/>
                  <a:pt x="86" y="74"/>
                </a:cubicBezTo>
                <a:cubicBezTo>
                  <a:pt x="81" y="79"/>
                  <a:pt x="67" y="72"/>
                  <a:pt x="60" y="75"/>
                </a:cubicBezTo>
                <a:cubicBezTo>
                  <a:pt x="53" y="78"/>
                  <a:pt x="47" y="88"/>
                  <a:pt x="42" y="95"/>
                </a:cubicBezTo>
                <a:cubicBezTo>
                  <a:pt x="37" y="102"/>
                  <a:pt x="34" y="116"/>
                  <a:pt x="30" y="115"/>
                </a:cubicBezTo>
                <a:cubicBezTo>
                  <a:pt x="26" y="114"/>
                  <a:pt x="16" y="97"/>
                  <a:pt x="15" y="86"/>
                </a:cubicBezTo>
                <a:cubicBezTo>
                  <a:pt x="14" y="75"/>
                  <a:pt x="23" y="51"/>
                  <a:pt x="21" y="51"/>
                </a:cubicBezTo>
                <a:cubicBezTo>
                  <a:pt x="19" y="51"/>
                  <a:pt x="4" y="75"/>
                  <a:pt x="2" y="87"/>
                </a:cubicBezTo>
                <a:cubicBezTo>
                  <a:pt x="0" y="99"/>
                  <a:pt x="3" y="117"/>
                  <a:pt x="8" y="126"/>
                </a:cubicBezTo>
                <a:cubicBezTo>
                  <a:pt x="13" y="135"/>
                  <a:pt x="23" y="144"/>
                  <a:pt x="30" y="143"/>
                </a:cubicBezTo>
                <a:cubicBezTo>
                  <a:pt x="37" y="142"/>
                  <a:pt x="45" y="125"/>
                  <a:pt x="51" y="117"/>
                </a:cubicBezTo>
                <a:cubicBezTo>
                  <a:pt x="57" y="109"/>
                  <a:pt x="60" y="95"/>
                  <a:pt x="66" y="95"/>
                </a:cubicBezTo>
                <a:cubicBezTo>
                  <a:pt x="72" y="95"/>
                  <a:pt x="79" y="121"/>
                  <a:pt x="87" y="115"/>
                </a:cubicBezTo>
                <a:cubicBezTo>
                  <a:pt x="95" y="109"/>
                  <a:pt x="115" y="77"/>
                  <a:pt x="115" y="58"/>
                </a:cubicBezTo>
                <a:cubicBezTo>
                  <a:pt x="115" y="39"/>
                  <a:pt x="92" y="4"/>
                  <a:pt x="87" y="2"/>
                </a:cubicBezTo>
                <a:close/>
              </a:path>
            </a:pathLst>
          </a:custGeom>
          <a:ln/>
          <a:extLst>
            <a:ext uri="{91240B29-F687-4F45-9708-019B960494DF}">
              <a14:hiddenLine xmlns:a14="http://schemas.microsoft.com/office/drawing/2010/main" xmlns="" w="12700">
                <a:solidFill>
                  <a:srgbClr val="000000"/>
                </a:solidFill>
                <a:round/>
                <a:headEnd/>
                <a:tailEnd/>
              </a14:hiddenLine>
            </a:ext>
          </a:extLst>
        </p:spPr>
        <p:style>
          <a:lnRef idx="0">
            <a:schemeClr val="accent2"/>
          </a:lnRef>
          <a:fillRef idx="3">
            <a:schemeClr val="accent2"/>
          </a:fillRef>
          <a:effectRef idx="3">
            <a:schemeClr val="accent2"/>
          </a:effectRef>
          <a:fontRef idx="minor">
            <a:schemeClr val="lt1"/>
          </a:fontRef>
        </p:style>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grpSp>
        <p:nvGrpSpPr>
          <p:cNvPr id="2" name="Group 17"/>
          <p:cNvGrpSpPr>
            <a:grpSpLocks/>
          </p:cNvGrpSpPr>
          <p:nvPr/>
        </p:nvGrpSpPr>
        <p:grpSpPr bwMode="auto">
          <a:xfrm>
            <a:off x="1214414" y="2071678"/>
            <a:ext cx="798910" cy="887412"/>
            <a:chOff x="493" y="1555"/>
            <a:chExt cx="525" cy="480"/>
          </a:xfrm>
          <a:solidFill>
            <a:srgbClr val="FFC000"/>
          </a:solidFill>
        </p:grpSpPr>
        <p:sp>
          <p:nvSpPr>
            <p:cNvPr id="19" name="Freeform 18"/>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pFill/>
            <a:ln>
              <a:noFill/>
            </a:ln>
            <a:extLst>
              <a:ext uri="{91240B29-F687-4F45-9708-019B960494DF}">
                <a14:hiddenLine xmlns:a14="http://schemas.microsoft.com/office/drawing/2010/main" xmlns=""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20" name="Freeform 19"/>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pFill/>
            <a:ln>
              <a:noFill/>
            </a:ln>
            <a:extLst>
              <a:ext uri="{91240B29-F687-4F45-9708-019B960494DF}">
                <a14:hiddenLine xmlns:a14="http://schemas.microsoft.com/office/drawing/2010/main" xmlns=""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21" name="Freeform 20"/>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pFill/>
            <a:ln>
              <a:noFill/>
            </a:ln>
            <a:extLst>
              <a:ext uri="{91240B29-F687-4F45-9708-019B960494DF}">
                <a14:hiddenLine xmlns:a14="http://schemas.microsoft.com/office/drawing/2010/main" xmlns=""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22" name="Freeform 21"/>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grpFill/>
            <a:ln>
              <a:noFill/>
            </a:ln>
            <a:extLst>
              <a:ext uri="{91240B29-F687-4F45-9708-019B960494DF}">
                <a14:hiddenLine xmlns:a14="http://schemas.microsoft.com/office/drawing/2010/main" xmlns=""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grpSp>
      <p:grpSp>
        <p:nvGrpSpPr>
          <p:cNvPr id="3" name="Group 22"/>
          <p:cNvGrpSpPr>
            <a:grpSpLocks/>
          </p:cNvGrpSpPr>
          <p:nvPr/>
        </p:nvGrpSpPr>
        <p:grpSpPr bwMode="auto">
          <a:xfrm>
            <a:off x="714348" y="3643314"/>
            <a:ext cx="798909" cy="887412"/>
            <a:chOff x="493" y="1555"/>
            <a:chExt cx="525" cy="480"/>
          </a:xfrm>
          <a:solidFill>
            <a:srgbClr val="002060"/>
          </a:solidFill>
        </p:grpSpPr>
        <p:sp>
          <p:nvSpPr>
            <p:cNvPr id="24" name="Freeform 23"/>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pFill/>
            <a:ln>
              <a:noFill/>
            </a:ln>
            <a:extLst>
              <a:ext uri="{91240B29-F687-4F45-9708-019B960494DF}">
                <a14:hiddenLine xmlns:a14="http://schemas.microsoft.com/office/drawing/2010/main" xmlns=""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25" name="Freeform 24"/>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pFill/>
            <a:ln>
              <a:noFill/>
            </a:ln>
            <a:extLst>
              <a:ext uri="{91240B29-F687-4F45-9708-019B960494DF}">
                <a14:hiddenLine xmlns:a14="http://schemas.microsoft.com/office/drawing/2010/main" xmlns=""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26" name="Freeform 25"/>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pFill/>
            <a:ln>
              <a:noFill/>
            </a:ln>
            <a:extLst>
              <a:ext uri="{91240B29-F687-4F45-9708-019B960494DF}">
                <a14:hiddenLine xmlns:a14="http://schemas.microsoft.com/office/drawing/2010/main" xmlns=""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27" name="Freeform 26"/>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grpFill/>
            <a:ln>
              <a:noFill/>
            </a:ln>
            <a:extLst>
              <a:ext uri="{91240B29-F687-4F45-9708-019B960494DF}">
                <a14:hiddenLine xmlns:a14="http://schemas.microsoft.com/office/drawing/2010/main" xmlns=""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grpSp>
      <p:grpSp>
        <p:nvGrpSpPr>
          <p:cNvPr id="17" name="Group 27"/>
          <p:cNvGrpSpPr>
            <a:grpSpLocks/>
          </p:cNvGrpSpPr>
          <p:nvPr/>
        </p:nvGrpSpPr>
        <p:grpSpPr bwMode="auto">
          <a:xfrm>
            <a:off x="8345090" y="214290"/>
            <a:ext cx="798910" cy="887413"/>
            <a:chOff x="493" y="1555"/>
            <a:chExt cx="525" cy="480"/>
          </a:xfrm>
          <a:solidFill>
            <a:srgbClr val="92D050"/>
          </a:solidFill>
        </p:grpSpPr>
        <p:sp>
          <p:nvSpPr>
            <p:cNvPr id="29" name="Freeform 28"/>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pFill/>
            <a:ln>
              <a:noFill/>
            </a:ln>
            <a:extLst>
              <a:ext uri="{91240B29-F687-4F45-9708-019B960494DF}">
                <a14:hiddenLine xmlns:a14="http://schemas.microsoft.com/office/drawing/2010/main" xmlns=""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solidFill>
                  <a:srgbClr val="002060"/>
                </a:solidFill>
              </a:endParaRPr>
            </a:p>
          </p:txBody>
        </p:sp>
        <p:sp>
          <p:nvSpPr>
            <p:cNvPr id="30" name="Freeform 29"/>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pFill/>
            <a:ln>
              <a:noFill/>
            </a:ln>
            <a:extLst>
              <a:ext uri="{91240B29-F687-4F45-9708-019B960494DF}">
                <a14:hiddenLine xmlns:a14="http://schemas.microsoft.com/office/drawing/2010/main" xmlns=""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solidFill>
                  <a:srgbClr val="002060"/>
                </a:solidFill>
              </a:endParaRPr>
            </a:p>
          </p:txBody>
        </p:sp>
        <p:sp>
          <p:nvSpPr>
            <p:cNvPr id="31" name="Freeform 30"/>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pFill/>
            <a:ln>
              <a:noFill/>
            </a:ln>
            <a:extLst>
              <a:ext uri="{91240B29-F687-4F45-9708-019B960494DF}">
                <a14:hiddenLine xmlns:a14="http://schemas.microsoft.com/office/drawing/2010/main" xmlns=""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solidFill>
                  <a:srgbClr val="002060"/>
                </a:solidFill>
              </a:endParaRPr>
            </a:p>
          </p:txBody>
        </p:sp>
        <p:sp>
          <p:nvSpPr>
            <p:cNvPr id="32" name="Freeform 31"/>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grpFill/>
            <a:ln>
              <a:noFill/>
            </a:ln>
            <a:extLst>
              <a:ext uri="{91240B29-F687-4F45-9708-019B960494DF}">
                <a14:hiddenLine xmlns:a14="http://schemas.microsoft.com/office/drawing/2010/main" xmlns=""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dirty="0">
                <a:solidFill>
                  <a:srgbClr val="002060"/>
                </a:solidFill>
              </a:endParaRPr>
            </a:p>
          </p:txBody>
        </p:sp>
      </p:grpSp>
      <p:sp>
        <p:nvSpPr>
          <p:cNvPr id="33" name="Freeform 32"/>
          <p:cNvSpPr>
            <a:spLocks/>
          </p:cNvSpPr>
          <p:nvPr/>
        </p:nvSpPr>
        <p:spPr bwMode="ltGray">
          <a:xfrm>
            <a:off x="3357554" y="2285992"/>
            <a:ext cx="142876" cy="214313"/>
          </a:xfrm>
          <a:custGeom>
            <a:avLst/>
            <a:gdLst>
              <a:gd name="T0" fmla="*/ 2147483647 w 179"/>
              <a:gd name="T1" fmla="*/ 2147483647 h 222"/>
              <a:gd name="T2" fmla="*/ 0 w 179"/>
              <a:gd name="T3" fmla="*/ 2147483647 h 222"/>
              <a:gd name="T4" fmla="*/ 2147483647 w 179"/>
              <a:gd name="T5" fmla="*/ 2147483647 h 222"/>
              <a:gd name="T6" fmla="*/ 2147483647 w 179"/>
              <a:gd name="T7" fmla="*/ 2147483647 h 222"/>
              <a:gd name="T8" fmla="*/ 2147483647 w 179"/>
              <a:gd name="T9" fmla="*/ 2147483647 h 222"/>
              <a:gd name="T10" fmla="*/ 2147483647 w 179"/>
              <a:gd name="T11" fmla="*/ 2147483647 h 222"/>
              <a:gd name="T12" fmla="*/ 2147483647 w 179"/>
              <a:gd name="T13" fmla="*/ 2147483647 h 222"/>
              <a:gd name="T14" fmla="*/ 0 60000 65536"/>
              <a:gd name="T15" fmla="*/ 0 60000 65536"/>
              <a:gd name="T16" fmla="*/ 0 60000 65536"/>
              <a:gd name="T17" fmla="*/ 0 60000 65536"/>
              <a:gd name="T18" fmla="*/ 0 60000 65536"/>
              <a:gd name="T19" fmla="*/ 0 60000 65536"/>
              <a:gd name="T20" fmla="*/ 0 60000 65536"/>
              <a:gd name="T21" fmla="*/ 0 w 179"/>
              <a:gd name="T22" fmla="*/ 0 h 222"/>
              <a:gd name="T23" fmla="*/ 179 w 179"/>
              <a:gd name="T24" fmla="*/ 222 h 2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9" h="222">
                <a:moveTo>
                  <a:pt x="56" y="14"/>
                </a:moveTo>
                <a:cubicBezTo>
                  <a:pt x="33" y="28"/>
                  <a:pt x="0" y="128"/>
                  <a:pt x="0" y="156"/>
                </a:cubicBezTo>
                <a:cubicBezTo>
                  <a:pt x="0" y="184"/>
                  <a:pt x="42" y="175"/>
                  <a:pt x="56" y="184"/>
                </a:cubicBezTo>
                <a:cubicBezTo>
                  <a:pt x="70" y="193"/>
                  <a:pt x="66" y="222"/>
                  <a:pt x="85" y="213"/>
                </a:cubicBezTo>
                <a:cubicBezTo>
                  <a:pt x="104" y="204"/>
                  <a:pt x="161" y="152"/>
                  <a:pt x="170" y="128"/>
                </a:cubicBezTo>
                <a:cubicBezTo>
                  <a:pt x="179" y="104"/>
                  <a:pt x="155" y="90"/>
                  <a:pt x="141" y="71"/>
                </a:cubicBezTo>
                <a:cubicBezTo>
                  <a:pt x="127" y="52"/>
                  <a:pt x="79" y="0"/>
                  <a:pt x="56" y="14"/>
                </a:cubicBezTo>
                <a:close/>
              </a:path>
            </a:pathLst>
          </a:custGeom>
          <a:solidFill>
            <a:schemeClr val="bg2">
              <a:lumMod val="75000"/>
            </a:schemeClr>
          </a:solidFill>
          <a:ln/>
          <a:extLst>
            <a:ext uri="{91240B29-F687-4F45-9708-019B960494DF}">
              <a14:hiddenLine xmlns:a14="http://schemas.microsoft.com/office/drawing/2010/main" xmlns="" w="12700">
                <a:solidFill>
                  <a:srgbClr val="000000"/>
                </a:solidFill>
                <a:round/>
                <a:headEnd/>
                <a:tailEnd/>
              </a14:hiddenLine>
            </a:ext>
          </a:extLst>
        </p:spPr>
        <p:style>
          <a:lnRef idx="0">
            <a:schemeClr val="accent2"/>
          </a:lnRef>
          <a:fillRef idx="3">
            <a:schemeClr val="accent2"/>
          </a:fillRef>
          <a:effectRef idx="3">
            <a:schemeClr val="accent2"/>
          </a:effectRef>
          <a:fontRef idx="minor">
            <a:schemeClr val="lt1"/>
          </a:fontRef>
        </p:style>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grpSp>
        <p:nvGrpSpPr>
          <p:cNvPr id="18" name="Group 22"/>
          <p:cNvGrpSpPr>
            <a:grpSpLocks/>
          </p:cNvGrpSpPr>
          <p:nvPr/>
        </p:nvGrpSpPr>
        <p:grpSpPr bwMode="auto">
          <a:xfrm>
            <a:off x="714348" y="1000108"/>
            <a:ext cx="798909" cy="887412"/>
            <a:chOff x="493" y="1555"/>
            <a:chExt cx="525" cy="480"/>
          </a:xfrm>
          <a:solidFill>
            <a:srgbClr val="00B0F0"/>
          </a:solidFill>
        </p:grpSpPr>
        <p:sp>
          <p:nvSpPr>
            <p:cNvPr id="35" name="Freeform 34"/>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pFill/>
            <a:ln>
              <a:noFill/>
            </a:ln>
            <a:extLst>
              <a:ext uri="{91240B29-F687-4F45-9708-019B960494DF}">
                <a14:hiddenLine xmlns:a14="http://schemas.microsoft.com/office/drawing/2010/main" xmlns=""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36" name="Freeform 35"/>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pFill/>
            <a:ln>
              <a:noFill/>
            </a:ln>
            <a:extLst>
              <a:ext uri="{91240B29-F687-4F45-9708-019B960494DF}">
                <a14:hiddenLine xmlns:a14="http://schemas.microsoft.com/office/drawing/2010/main" xmlns=""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37" name="Freeform 36"/>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pFill/>
            <a:ln>
              <a:noFill/>
            </a:ln>
            <a:extLst>
              <a:ext uri="{91240B29-F687-4F45-9708-019B960494DF}">
                <a14:hiddenLine xmlns:a14="http://schemas.microsoft.com/office/drawing/2010/main" xmlns=""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38" name="Freeform 37"/>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grpFill/>
            <a:ln>
              <a:noFill/>
            </a:ln>
            <a:extLst>
              <a:ext uri="{91240B29-F687-4F45-9708-019B960494DF}">
                <a14:hiddenLine xmlns:a14="http://schemas.microsoft.com/office/drawing/2010/main" xmlns=""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grpSp>
      <p:grpSp>
        <p:nvGrpSpPr>
          <p:cNvPr id="39" name="Group 22"/>
          <p:cNvGrpSpPr>
            <a:grpSpLocks/>
          </p:cNvGrpSpPr>
          <p:nvPr/>
        </p:nvGrpSpPr>
        <p:grpSpPr bwMode="auto">
          <a:xfrm>
            <a:off x="1643042" y="857232"/>
            <a:ext cx="798909" cy="887412"/>
            <a:chOff x="493" y="1555"/>
            <a:chExt cx="525" cy="480"/>
          </a:xfrm>
          <a:solidFill>
            <a:srgbClr val="7030A0"/>
          </a:solidFill>
        </p:grpSpPr>
        <p:sp>
          <p:nvSpPr>
            <p:cNvPr id="40" name="Freeform 39"/>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pFill/>
            <a:ln>
              <a:noFill/>
            </a:ln>
            <a:extLst>
              <a:ext uri="{91240B29-F687-4F45-9708-019B960494DF}">
                <a14:hiddenLine xmlns:a14="http://schemas.microsoft.com/office/drawing/2010/main" xmlns=""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41" name="Freeform 40"/>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pFill/>
            <a:ln>
              <a:noFill/>
            </a:ln>
            <a:extLst>
              <a:ext uri="{91240B29-F687-4F45-9708-019B960494DF}">
                <a14:hiddenLine xmlns:a14="http://schemas.microsoft.com/office/drawing/2010/main" xmlns=""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42" name="Freeform 41"/>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pFill/>
            <a:ln>
              <a:noFill/>
            </a:ln>
            <a:extLst>
              <a:ext uri="{91240B29-F687-4F45-9708-019B960494DF}">
                <a14:hiddenLine xmlns:a14="http://schemas.microsoft.com/office/drawing/2010/main" xmlns=""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43" name="Freeform 42"/>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grpFill/>
            <a:ln>
              <a:noFill/>
            </a:ln>
            <a:extLst>
              <a:ext uri="{91240B29-F687-4F45-9708-019B960494DF}">
                <a14:hiddenLine xmlns:a14="http://schemas.microsoft.com/office/drawing/2010/main" xmlns=""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grpSp>
      <p:grpSp>
        <p:nvGrpSpPr>
          <p:cNvPr id="44" name="Group 22"/>
          <p:cNvGrpSpPr>
            <a:grpSpLocks/>
          </p:cNvGrpSpPr>
          <p:nvPr/>
        </p:nvGrpSpPr>
        <p:grpSpPr bwMode="auto">
          <a:xfrm>
            <a:off x="642910" y="2357430"/>
            <a:ext cx="798909" cy="887412"/>
            <a:chOff x="493" y="1555"/>
            <a:chExt cx="525" cy="480"/>
          </a:xfrm>
          <a:solidFill>
            <a:srgbClr val="FFFF00"/>
          </a:solidFill>
        </p:grpSpPr>
        <p:sp>
          <p:nvSpPr>
            <p:cNvPr id="45" name="Freeform 44"/>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pFill/>
            <a:ln>
              <a:noFill/>
            </a:ln>
            <a:extLst>
              <a:ext uri="{91240B29-F687-4F45-9708-019B960494DF}">
                <a14:hiddenLine xmlns:a14="http://schemas.microsoft.com/office/drawing/2010/main" xmlns=""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46" name="Freeform 45"/>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pFill/>
            <a:ln>
              <a:noFill/>
            </a:ln>
            <a:extLst>
              <a:ext uri="{91240B29-F687-4F45-9708-019B960494DF}">
                <a14:hiddenLine xmlns:a14="http://schemas.microsoft.com/office/drawing/2010/main" xmlns=""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47" name="Freeform 46"/>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pFill/>
            <a:ln>
              <a:noFill/>
            </a:ln>
            <a:extLst>
              <a:ext uri="{91240B29-F687-4F45-9708-019B960494DF}">
                <a14:hiddenLine xmlns:a14="http://schemas.microsoft.com/office/drawing/2010/main" xmlns=""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48" name="Freeform 47"/>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grpFill/>
            <a:ln>
              <a:noFill/>
            </a:ln>
            <a:extLst>
              <a:ext uri="{91240B29-F687-4F45-9708-019B960494DF}">
                <a14:hiddenLine xmlns:a14="http://schemas.microsoft.com/office/drawing/2010/main" xmlns=""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grpSp>
    </p:spTree>
    <p:extLst>
      <p:ext uri="{BB962C8B-B14F-4D97-AF65-F5344CB8AC3E}">
        <p14:creationId xmlns:p14="http://schemas.microsoft.com/office/powerpoint/2010/main" xmlns="" val="2862532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1000"/>
                                        <p:tgtEl>
                                          <p:spTgt spid="4"/>
                                        </p:tgtEl>
                                      </p:cBhvr>
                                    </p:animEffect>
                                  </p:childTnLst>
                                </p:cTn>
                              </p:par>
                              <p:par>
                                <p:cTn id="8" presetID="0" presetClass="path" presetSubtype="0" accel="50000" decel="50000" fill="remove" nodeType="withEffect">
                                  <p:stCondLst>
                                    <p:cond delay="0"/>
                                  </p:stCondLst>
                                  <p:iterate type="lt">
                                    <p:tmPct val="0"/>
                                  </p:iterate>
                                  <p:childTnLst>
                                    <p:animMotion origin="layout" path="M 0.1599 -0.07615 C 0.15538 -0.03449 0.15087 0.00718 0.12101 0.04236 C 0.09115 0.07755 0.03281 0.11991 -0.01927 0.13496 C -0.07135 0.15 -0.15625 0.12107 -0.19149 0.13311 C -0.22674 0.14514 -0.22292 0.17176 -0.23038 0.20718 C -0.23785 0.24236 -0.23472 0.31459 -0.23594 0.34422 C -0.23715 0.37385 -0.23715 0.37963 -0.23733 0.38496 " pathEditMode="relative" ptsTypes="aaaaaaA">
                                      <p:cBhvr>
                                        <p:cTn id="9" dur="1000" fill="hold"/>
                                        <p:tgtEl>
                                          <p:spTgt spid="17"/>
                                        </p:tgtEl>
                                        <p:attrNameLst>
                                          <p:attrName>ppt_x</p:attrName>
                                          <p:attrName>ppt_y</p:attrName>
                                        </p:attrNameLst>
                                      </p:cBhvr>
                                    </p:animMotion>
                                  </p:childTnLst>
                                </p:cTn>
                              </p:par>
                            </p:childTnLst>
                          </p:cTn>
                        </p:par>
                        <p:par>
                          <p:cTn id="10" fill="hold">
                            <p:stCondLst>
                              <p:cond delay="1000"/>
                            </p:stCondLst>
                            <p:childTnLst>
                              <p:par>
                                <p:cTn id="11" presetID="18" presetClass="entr" presetSubtype="12"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strips(downLeft)">
                                      <p:cBhvr>
                                        <p:cTn id="13" dur="500"/>
                                        <p:tgtEl>
                                          <p:spTgt spid="5"/>
                                        </p:tgtEl>
                                      </p:cBhvr>
                                    </p:animEffect>
                                  </p:childTnLst>
                                </p:cTn>
                              </p:par>
                              <p:par>
                                <p:cTn id="14" presetID="42" presetClass="path" presetSubtype="0" accel="50000" decel="50000" fill="remove" nodeType="withEffect">
                                  <p:stCondLst>
                                    <p:cond delay="0"/>
                                  </p:stCondLst>
                                  <p:iterate type="lt">
                                    <p:tmPct val="0"/>
                                  </p:iterate>
                                  <p:childTnLst>
                                    <p:animMotion origin="layout" path="M 0.08455 0.11922 L 0.08455 0.15857 " pathEditMode="relative" rAng="0" ptsTypes="AA">
                                      <p:cBhvr>
                                        <p:cTn id="15" dur="500" fill="hold"/>
                                        <p:tgtEl>
                                          <p:spTgt spid="17"/>
                                        </p:tgtEl>
                                        <p:attrNameLst>
                                          <p:attrName>ppt_x</p:attrName>
                                          <p:attrName>ppt_y</p:attrName>
                                        </p:attrNameLst>
                                      </p:cBhvr>
                                      <p:rCtr x="0" y="1968"/>
                                    </p:animMotion>
                                  </p:childTnLst>
                                </p:cTn>
                              </p:par>
                            </p:childTnLst>
                          </p:cTn>
                        </p:par>
                        <p:par>
                          <p:cTn id="16" fill="hold">
                            <p:stCondLst>
                              <p:cond delay="1500"/>
                            </p:stCondLst>
                            <p:childTnLst>
                              <p:par>
                                <p:cTn id="17" presetID="18" presetClass="entr" presetSubtype="12"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strips(downLeft)">
                                      <p:cBhvr>
                                        <p:cTn id="19" dur="1000"/>
                                        <p:tgtEl>
                                          <p:spTgt spid="6"/>
                                        </p:tgtEl>
                                      </p:cBhvr>
                                    </p:animEffect>
                                  </p:childTnLst>
                                </p:cTn>
                              </p:par>
                              <p:par>
                                <p:cTn id="20" presetID="0" presetClass="path" presetSubtype="0" accel="50000" decel="50000" fill="remove" nodeType="withEffect">
                                  <p:stCondLst>
                                    <p:cond delay="0"/>
                                  </p:stCondLst>
                                  <p:iterate type="lt">
                                    <p:tmPct val="0"/>
                                  </p:iterate>
                                  <p:childTnLst>
                                    <p:animMotion origin="layout" path="M -0.06233 -0.14097 C -0.06406 -0.08564 -0.06563 -0.03009 -0.07205 -0.00023 C -0.07847 0.02963 -0.08177 0.02639 -0.10122 0.03866 C -0.12066 0.05093 -0.16042 0.04861 -0.18872 0.07385 C -0.21701 0.09908 -0.2408 0.16389 -0.27066 0.19051 C -0.30052 0.21713 -0.34688 0.23102 -0.36788 0.23311 C -0.38889 0.23519 -0.39167 0.21621 -0.39705 0.20348 C -0.40243 0.19074 -0.39931 0.16482 -0.39983 0.15718 " pathEditMode="fixed" ptsTypes="aaaaaaaA">
                                      <p:cBhvr>
                                        <p:cTn id="21" dur="1000" fill="hold"/>
                                        <p:tgtEl>
                                          <p:spTgt spid="17"/>
                                        </p:tgtEl>
                                        <p:attrNameLst>
                                          <p:attrName>ppt_x</p:attrName>
                                          <p:attrName>ppt_y</p:attrName>
                                        </p:attrNameLst>
                                      </p:cBhvr>
                                    </p:animMotion>
                                  </p:childTnLst>
                                </p:cTn>
                              </p:par>
                            </p:childTnLst>
                          </p:cTn>
                        </p:par>
                        <p:par>
                          <p:cTn id="22" fill="hold">
                            <p:stCondLst>
                              <p:cond delay="2500"/>
                            </p:stCondLst>
                            <p:childTnLst>
                              <p:par>
                                <p:cTn id="23" presetID="18" presetClass="entr" presetSubtype="12"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strips(downLeft)">
                                      <p:cBhvr>
                                        <p:cTn id="25" dur="500"/>
                                        <p:tgtEl>
                                          <p:spTgt spid="8"/>
                                        </p:tgtEl>
                                      </p:cBhvr>
                                    </p:animEffect>
                                  </p:childTnLst>
                                </p:cTn>
                              </p:par>
                              <p:par>
                                <p:cTn id="26" presetID="0" presetClass="path" presetSubtype="0" accel="50000" decel="50000" fill="remove" nodeType="withEffect">
                                  <p:stCondLst>
                                    <p:cond delay="0"/>
                                  </p:stCondLst>
                                  <p:iterate type="lt">
                                    <p:tmPct val="0"/>
                                  </p:iterate>
                                  <p:childTnLst>
                                    <p:animMotion origin="layout" path="M -0.11927 -0.05949 C -0.12622 -0.05301 -0.13299 -0.04652 -0.13455 -0.04467 " pathEditMode="relative" ptsTypes="aA">
                                      <p:cBhvr>
                                        <p:cTn id="27" dur="500" fill="hold"/>
                                        <p:tgtEl>
                                          <p:spTgt spid="17"/>
                                        </p:tgtEl>
                                        <p:attrNameLst>
                                          <p:attrName>ppt_x</p:attrName>
                                          <p:attrName>ppt_y</p:attrName>
                                        </p:attrNameLst>
                                      </p:cBhvr>
                                    </p:animMotion>
                                  </p:childTnLst>
                                </p:cTn>
                              </p:par>
                            </p:childTnLst>
                          </p:cTn>
                        </p:par>
                        <p:par>
                          <p:cTn id="28" fill="hold">
                            <p:stCondLst>
                              <p:cond delay="3000"/>
                            </p:stCondLst>
                            <p:childTnLst>
                              <p:par>
                                <p:cTn id="29" presetID="18" presetClass="entr" presetSubtype="12"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strips(downLeft)">
                                      <p:cBhvr>
                                        <p:cTn id="31" dur="500"/>
                                        <p:tgtEl>
                                          <p:spTgt spid="7"/>
                                        </p:tgtEl>
                                      </p:cBhvr>
                                    </p:animEffect>
                                  </p:childTnLst>
                                </p:cTn>
                              </p:par>
                              <p:par>
                                <p:cTn id="32" presetID="42" presetClass="path" presetSubtype="0" accel="50000" decel="50000" fill="remove" nodeType="withEffect">
                                  <p:stCondLst>
                                    <p:cond delay="0"/>
                                  </p:stCondLst>
                                  <p:iterate type="lt">
                                    <p:tmPct val="0"/>
                                  </p:iterate>
                                  <p:childTnLst>
                                    <p:animMotion origin="layout" path="M -0.12708 -0.10416 L -0.12708 -0.07777 " pathEditMode="relative" rAng="0" ptsTypes="AA">
                                      <p:cBhvr>
                                        <p:cTn id="33" dur="500" fill="hold"/>
                                        <p:tgtEl>
                                          <p:spTgt spid="17"/>
                                        </p:tgtEl>
                                        <p:attrNameLst>
                                          <p:attrName>ppt_x</p:attrName>
                                          <p:attrName>ppt_y</p:attrName>
                                        </p:attrNameLst>
                                      </p:cBhvr>
                                      <p:rCtr x="0" y="1319"/>
                                    </p:animMotion>
                                  </p:childTnLst>
                                </p:cTn>
                              </p:par>
                            </p:childTnLst>
                          </p:cTn>
                        </p:par>
                        <p:par>
                          <p:cTn id="34" fill="hold">
                            <p:stCondLst>
                              <p:cond delay="3500"/>
                            </p:stCondLst>
                            <p:childTnLst>
                              <p:par>
                                <p:cTn id="35" presetID="18" presetClass="entr" presetSubtype="12"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strips(downLeft)">
                                      <p:cBhvr>
                                        <p:cTn id="37" dur="1000"/>
                                        <p:tgtEl>
                                          <p:spTgt spid="9"/>
                                        </p:tgtEl>
                                      </p:cBhvr>
                                    </p:animEffect>
                                  </p:childTnLst>
                                </p:cTn>
                              </p:par>
                              <p:par>
                                <p:cTn id="38" presetID="0" presetClass="path" presetSubtype="0" accel="50000" decel="50000" fill="remove" nodeType="withEffect">
                                  <p:stCondLst>
                                    <p:cond delay="0"/>
                                  </p:stCondLst>
                                  <p:iterate type="lt">
                                    <p:tmPct val="0"/>
                                  </p:iterate>
                                  <p:childTnLst>
                                    <p:animMotion origin="layout" path="M -0.15399 -0.15578 C -0.15573 -0.11736 -0.15729 -0.0787 -0.16094 -0.05393 C -0.16458 -0.02916 -0.1651 -0.02129 -0.17622 -0.00764 C -0.18733 0.00602 -0.21424 0.01389 -0.2276 0.02755 C -0.24097 0.04121 -0.24722 0.05926 -0.25677 0.07385 C -0.26632 0.0882 -0.2776 0.10764 -0.28455 0.11459 C -0.29149 0.1213 -0.29497 0.11783 -0.29844 0.11459 " pathEditMode="relative" ptsTypes="aaaaaaA">
                                      <p:cBhvr>
                                        <p:cTn id="39" dur="1000" fill="hold"/>
                                        <p:tgtEl>
                                          <p:spTgt spid="17"/>
                                        </p:tgtEl>
                                        <p:attrNameLst>
                                          <p:attrName>ppt_x</p:attrName>
                                          <p:attrName>ppt_y</p:attrName>
                                        </p:attrNameLst>
                                      </p:cBhvr>
                                    </p:animMotion>
                                  </p:childTnLst>
                                </p:cTn>
                              </p:par>
                            </p:childTnLst>
                          </p:cTn>
                        </p:par>
                        <p:par>
                          <p:cTn id="40" fill="hold">
                            <p:stCondLst>
                              <p:cond delay="4500"/>
                            </p:stCondLst>
                            <p:childTnLst>
                              <p:par>
                                <p:cTn id="41" presetID="18" presetClass="entr" presetSubtype="12" fill="hold" grpId="0" nodeType="after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strips(downLeft)">
                                      <p:cBhvr>
                                        <p:cTn id="43" dur="500"/>
                                        <p:tgtEl>
                                          <p:spTgt spid="15"/>
                                        </p:tgtEl>
                                      </p:cBhvr>
                                    </p:animEffect>
                                  </p:childTnLst>
                                </p:cTn>
                              </p:par>
                              <p:par>
                                <p:cTn id="44" presetID="35" presetClass="path" presetSubtype="0" accel="50000" decel="50000" fill="remove" nodeType="withEffect">
                                  <p:stCondLst>
                                    <p:cond delay="0"/>
                                  </p:stCondLst>
                                  <p:iterate type="lt">
                                    <p:tmPct val="0"/>
                                  </p:iterate>
                                  <p:childTnLst>
                                    <p:animMotion origin="layout" path="M -0.21649 -0.07777 L -0.23542 -0.07662 " pathEditMode="relative" rAng="0" ptsTypes="AA">
                                      <p:cBhvr>
                                        <p:cTn id="45" dur="500" fill="hold"/>
                                        <p:tgtEl>
                                          <p:spTgt spid="17"/>
                                        </p:tgtEl>
                                        <p:attrNameLst>
                                          <p:attrName>ppt_x</p:attrName>
                                          <p:attrName>ppt_y</p:attrName>
                                        </p:attrNameLst>
                                      </p:cBhvr>
                                      <p:rCtr x="-955" y="46"/>
                                    </p:animMotion>
                                  </p:childTnLst>
                                </p:cTn>
                              </p:par>
                            </p:childTnLst>
                          </p:cTn>
                        </p:par>
                        <p:par>
                          <p:cTn id="46" fill="hold">
                            <p:stCondLst>
                              <p:cond delay="5000"/>
                            </p:stCondLst>
                            <p:childTnLst>
                              <p:par>
                                <p:cTn id="47" presetID="18" presetClass="entr" presetSubtype="12" fill="hold" grpId="0" nodeType="after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strips(downLeft)">
                                      <p:cBhvr>
                                        <p:cTn id="49" dur="1000"/>
                                        <p:tgtEl>
                                          <p:spTgt spid="10"/>
                                        </p:tgtEl>
                                      </p:cBhvr>
                                    </p:animEffect>
                                  </p:childTnLst>
                                </p:cTn>
                              </p:par>
                              <p:par>
                                <p:cTn id="50" presetID="0" presetClass="path" presetSubtype="0" accel="50000" decel="50000" fill="remove" nodeType="withEffect">
                                  <p:stCondLst>
                                    <p:cond delay="0"/>
                                  </p:stCondLst>
                                  <p:iterate type="lt">
                                    <p:tmPct val="0"/>
                                  </p:iterate>
                                  <p:childTnLst>
                                    <p:animMotion origin="layout" path="M -0.29358 -0.01319 C -0.28628 -0.02477 -0.27899 -0.03611 -0.26927 -0.03912 C -0.25955 -0.04213 -0.23333 -0.03935 -0.23524 -0.03171 C -0.23715 -0.02407 -0.27118 -0.00648 -0.28108 0.00625 C -0.29097 0.01898 -0.29306 0.03658 -0.29497 0.04422 C -0.29688 0.05186 -0.29375 0.05047 -0.29219 0.05162 C -0.29063 0.05278 -0.26858 0.04005 -0.28524 0.05162 C -0.30191 0.0632 -0.35295 0.08959 -0.39219 0.12107 C -0.43142 0.15255 -0.49028 0.19769 -0.52066 0.24051 C -0.55104 0.28334 -0.56684 0.33172 -0.57413 0.37848 C -0.58142 0.42523 -0.57865 0.4801 -0.56441 0.52107 C -0.55017 0.56204 -0.50104 0.60718 -0.48872 0.62477 " pathEditMode="relative" ptsTypes="aaaaaaaaaaaA">
                                      <p:cBhvr>
                                        <p:cTn id="51" dur="1000" fill="hold"/>
                                        <p:tgtEl>
                                          <p:spTgt spid="17"/>
                                        </p:tgtEl>
                                        <p:attrNameLst>
                                          <p:attrName>ppt_x</p:attrName>
                                          <p:attrName>ppt_y</p:attrName>
                                        </p:attrNameLst>
                                      </p:cBhvr>
                                    </p:animMotion>
                                  </p:childTnLst>
                                </p:cTn>
                              </p:par>
                            </p:childTnLst>
                          </p:cTn>
                        </p:par>
                        <p:par>
                          <p:cTn id="52" fill="hold">
                            <p:stCondLst>
                              <p:cond delay="6000"/>
                            </p:stCondLst>
                            <p:childTnLst>
                              <p:par>
                                <p:cTn id="53" presetID="18" presetClass="entr" presetSubtype="12" fill="hold" grpId="0" nodeType="after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strips(downLeft)">
                                      <p:cBhvr>
                                        <p:cTn id="55" dur="500"/>
                                        <p:tgtEl>
                                          <p:spTgt spid="11"/>
                                        </p:tgtEl>
                                      </p:cBhvr>
                                    </p:animEffect>
                                  </p:childTnLst>
                                </p:cTn>
                              </p:par>
                              <p:par>
                                <p:cTn id="56" presetID="0" presetClass="path" presetSubtype="0" accel="50000" decel="50000" fill="remove" nodeType="withEffect">
                                  <p:stCondLst>
                                    <p:cond delay="0"/>
                                  </p:stCondLst>
                                  <p:iterate type="lt">
                                    <p:tmPct val="0"/>
                                  </p:iterate>
                                  <p:childTnLst>
                                    <p:animMotion origin="layout" path="M -0.3276 0.04051 C -0.33663 0.03773 -0.34531 0.03473 -0.34861 0.0338 " pathEditMode="relative" rAng="0" ptsTypes="aA">
                                      <p:cBhvr>
                                        <p:cTn id="57" dur="500" fill="hold"/>
                                        <p:tgtEl>
                                          <p:spTgt spid="17"/>
                                        </p:tgtEl>
                                        <p:attrNameLst>
                                          <p:attrName>ppt_x</p:attrName>
                                          <p:attrName>ppt_y</p:attrName>
                                        </p:attrNameLst>
                                      </p:cBhvr>
                                      <p:rCtr x="-1059" y="-347"/>
                                    </p:animMotion>
                                  </p:childTnLst>
                                </p:cTn>
                              </p:par>
                            </p:childTnLst>
                          </p:cTn>
                        </p:par>
                        <p:par>
                          <p:cTn id="58" fill="hold">
                            <p:stCondLst>
                              <p:cond delay="6500"/>
                            </p:stCondLst>
                            <p:childTnLst>
                              <p:par>
                                <p:cTn id="59" presetID="18" presetClass="entr" presetSubtype="12" fill="hold" grpId="0" nodeType="after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strips(downLeft)">
                                      <p:cBhvr>
                                        <p:cTn id="61" dur="1000"/>
                                        <p:tgtEl>
                                          <p:spTgt spid="14"/>
                                        </p:tgtEl>
                                      </p:cBhvr>
                                    </p:animEffect>
                                  </p:childTnLst>
                                </p:cTn>
                              </p:par>
                              <p:par>
                                <p:cTn id="62" presetID="0" presetClass="path" presetSubtype="0" accel="50000" decel="50000" fill="remove" nodeType="withEffect">
                                  <p:stCondLst>
                                    <p:cond delay="0"/>
                                  </p:stCondLst>
                                  <p:iterate type="lt">
                                    <p:tmPct val="0"/>
                                  </p:iterate>
                                  <p:childTnLst>
                                    <p:animMotion origin="layout" path="M -0.30816 -0.18541 C -0.31111 -0.16412 -0.31441 -0.08796 -0.32622 -0.05625 C -0.33802 -0.02453 -0.36563 -0.01319 -0.37899 0.00486 C -0.39236 0.02292 -0.39896 0.04352 -0.40608 0.05209 C -0.41319 0.06065 -0.4184 0.05533 -0.4217 0.05625 " pathEditMode="relative" rAng="0" ptsTypes="aaaaa">
                                      <p:cBhvr>
                                        <p:cTn id="63" dur="1000" fill="hold"/>
                                        <p:tgtEl>
                                          <p:spTgt spid="17"/>
                                        </p:tgtEl>
                                        <p:attrNameLst>
                                          <p:attrName>ppt_x</p:attrName>
                                          <p:attrName>ppt_y</p:attrName>
                                        </p:attrNameLst>
                                      </p:cBhvr>
                                      <p:rCtr x="-5677" y="12292"/>
                                    </p:animMotion>
                                  </p:childTnLst>
                                </p:cTn>
                              </p:par>
                            </p:childTnLst>
                          </p:cTn>
                        </p:par>
                        <p:par>
                          <p:cTn id="64" fill="hold">
                            <p:stCondLst>
                              <p:cond delay="7500"/>
                            </p:stCondLst>
                            <p:childTnLst>
                              <p:par>
                                <p:cTn id="65" presetID="18" presetClass="entr" presetSubtype="12" fill="hold" grpId="0" nodeType="after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strips(downLeft)">
                                      <p:cBhvr>
                                        <p:cTn id="67" dur="500"/>
                                        <p:tgtEl>
                                          <p:spTgt spid="16"/>
                                        </p:tgtEl>
                                      </p:cBhvr>
                                    </p:animEffect>
                                  </p:childTnLst>
                                </p:cTn>
                              </p:par>
                              <p:par>
                                <p:cTn id="68" presetID="0" presetClass="path" presetSubtype="0" accel="50000" decel="50000" fill="remove" nodeType="withEffect">
                                  <p:stCondLst>
                                    <p:cond delay="0"/>
                                  </p:stCondLst>
                                  <p:iterate type="lt">
                                    <p:tmPct val="0"/>
                                  </p:iterate>
                                  <p:childTnLst>
                                    <p:animMotion origin="layout" path="M -0.32795 -0.20069 C -0.33021 -0.19953 -0.33924 -0.1949 -0.34149 -0.19375 " pathEditMode="relative" rAng="0" ptsTypes="aa">
                                      <p:cBhvr>
                                        <p:cTn id="69" dur="500" fill="hold"/>
                                        <p:tgtEl>
                                          <p:spTgt spid="17"/>
                                        </p:tgtEl>
                                        <p:attrNameLst>
                                          <p:attrName>ppt_x</p:attrName>
                                          <p:attrName>ppt_y</p:attrName>
                                        </p:attrNameLst>
                                      </p:cBhvr>
                                      <p:rCtr x="-677" y="347"/>
                                    </p:animMotion>
                                  </p:childTnLst>
                                </p:cTn>
                              </p:par>
                            </p:childTnLst>
                          </p:cTn>
                        </p:par>
                        <p:par>
                          <p:cTn id="70" fill="hold">
                            <p:stCondLst>
                              <p:cond delay="8000"/>
                            </p:stCondLst>
                            <p:childTnLst>
                              <p:par>
                                <p:cTn id="71" presetID="18" presetClass="entr" presetSubtype="12" fill="hold" grpId="0" nodeType="afterEffect">
                                  <p:stCondLst>
                                    <p:cond delay="0"/>
                                  </p:stCondLst>
                                  <p:childTnLst>
                                    <p:set>
                                      <p:cBhvr>
                                        <p:cTn id="72" dur="1" fill="hold">
                                          <p:stCondLst>
                                            <p:cond delay="0"/>
                                          </p:stCondLst>
                                        </p:cTn>
                                        <p:tgtEl>
                                          <p:spTgt spid="12"/>
                                        </p:tgtEl>
                                        <p:attrNameLst>
                                          <p:attrName>style.visibility</p:attrName>
                                        </p:attrNameLst>
                                      </p:cBhvr>
                                      <p:to>
                                        <p:strVal val="visible"/>
                                      </p:to>
                                    </p:set>
                                    <p:animEffect transition="in" filter="strips(downLeft)">
                                      <p:cBhvr>
                                        <p:cTn id="73" dur="1000"/>
                                        <p:tgtEl>
                                          <p:spTgt spid="12"/>
                                        </p:tgtEl>
                                      </p:cBhvr>
                                    </p:animEffect>
                                  </p:childTnLst>
                                </p:cTn>
                              </p:par>
                              <p:par>
                                <p:cTn id="74" presetID="0" presetClass="path" presetSubtype="0" accel="50000" decel="50000" fill="remove" nodeType="withEffect">
                                  <p:stCondLst>
                                    <p:cond delay="0"/>
                                  </p:stCondLst>
                                  <p:iterate type="lt">
                                    <p:tmPct val="0"/>
                                  </p:iterate>
                                  <p:childTnLst>
                                    <p:animMotion origin="layout" path="M -0.2092 -0.19375 C -0.20382 -0.2037 -0.19844 -0.21365 -0.18733 -0.21319 C -0.17622 -0.21273 -0.12292 -0.21551 -0.14253 -0.19097 C -0.16215 -0.16643 -0.25122 -0.08588 -0.30503 -0.06597 C -0.35885 -0.04606 -0.4349 -0.07152 -0.46545 -0.07176 C -0.49601 -0.07199 -0.48333 -0.07662 -0.48837 -0.06736 C -0.4934 -0.0581 -0.48576 -0.02916 -0.49566 -0.01597 C -0.50556 -0.00277 -0.53542 -0.02986 -0.54774 0.01181 C -0.56007 0.05324 -0.56493 0.14375 -0.56962 0.23403 " pathEditMode="relative" ptsTypes="aaaaaaaaA">
                                      <p:cBhvr>
                                        <p:cTn id="75" dur="1000" fill="hold"/>
                                        <p:tgtEl>
                                          <p:spTgt spid="17"/>
                                        </p:tgtEl>
                                        <p:attrNameLst>
                                          <p:attrName>ppt_x</p:attrName>
                                          <p:attrName>ppt_y</p:attrName>
                                        </p:attrNameLst>
                                      </p:cBhvr>
                                    </p:animMotion>
                                  </p:childTnLst>
                                </p:cTn>
                              </p:par>
                            </p:childTnLst>
                          </p:cTn>
                        </p:par>
                        <p:par>
                          <p:cTn id="76" fill="hold">
                            <p:stCondLst>
                              <p:cond delay="9000"/>
                            </p:stCondLst>
                            <p:childTnLst>
                              <p:par>
                                <p:cTn id="77" presetID="18" presetClass="entr" presetSubtype="12" fill="hold" grpId="0" nodeType="afterEffect">
                                  <p:stCondLst>
                                    <p:cond delay="0"/>
                                  </p:stCondLst>
                                  <p:childTnLst>
                                    <p:set>
                                      <p:cBhvr>
                                        <p:cTn id="78" dur="1" fill="hold">
                                          <p:stCondLst>
                                            <p:cond delay="0"/>
                                          </p:stCondLst>
                                        </p:cTn>
                                        <p:tgtEl>
                                          <p:spTgt spid="13"/>
                                        </p:tgtEl>
                                        <p:attrNameLst>
                                          <p:attrName>style.visibility</p:attrName>
                                        </p:attrNameLst>
                                      </p:cBhvr>
                                      <p:to>
                                        <p:strVal val="visible"/>
                                      </p:to>
                                    </p:set>
                                    <p:animEffect transition="in" filter="strips(downLeft)">
                                      <p:cBhvr>
                                        <p:cTn id="79" dur="500"/>
                                        <p:tgtEl>
                                          <p:spTgt spid="13"/>
                                        </p:tgtEl>
                                      </p:cBhvr>
                                    </p:animEffect>
                                  </p:childTnLst>
                                </p:cTn>
                              </p:par>
                              <p:par>
                                <p:cTn id="80" presetID="0" presetClass="path" presetSubtype="0" accel="50000" decel="50000" fill="remove" nodeType="withEffect">
                                  <p:stCondLst>
                                    <p:cond delay="0"/>
                                  </p:stCondLst>
                                  <p:iterate type="lt">
                                    <p:tmPct val="0"/>
                                  </p:iterate>
                                  <p:childTnLst>
                                    <p:animMotion origin="layout" path="M -0.42483 0.0132 C -0.44045 0.01945 -0.45608 0.02593 -0.46233 0.02848 " pathEditMode="relative" ptsTypes="aA">
                                      <p:cBhvr>
                                        <p:cTn id="81" dur="500" fill="hold"/>
                                        <p:tgtEl>
                                          <p:spTgt spid="17"/>
                                        </p:tgtEl>
                                        <p:attrNameLst>
                                          <p:attrName>ppt_x</p:attrName>
                                          <p:attrName>ppt_y</p:attrName>
                                        </p:attrNameLst>
                                      </p:cBhvr>
                                    </p:animMotion>
                                  </p:childTnLst>
                                </p:cTn>
                              </p:par>
                              <p:par>
                                <p:cTn id="82" presetID="0" presetClass="path" presetSubtype="0" accel="50000" decel="50000" fill="remove" nodeType="withEffect">
                                  <p:stCondLst>
                                    <p:cond delay="0"/>
                                  </p:stCondLst>
                                  <p:iterate type="lt">
                                    <p:tmPct val="0"/>
                                  </p:iterate>
                                  <p:childTnLst>
                                    <p:animMotion origin="layout" path="M -0.44705 0.06459 C -0.44705 0.08264 -0.44688 0.10093 -0.44705 0.10903 " pathEditMode="relative" rAng="0" ptsTypes="aA">
                                      <p:cBhvr>
                                        <p:cTn id="83" dur="500" fill="hold"/>
                                        <p:tgtEl>
                                          <p:spTgt spid="17"/>
                                        </p:tgtEl>
                                        <p:attrNameLst>
                                          <p:attrName>ppt_x</p:attrName>
                                          <p:attrName>ppt_y</p:attrName>
                                        </p:attrNameLst>
                                      </p:cBhvr>
                                      <p:rCtr x="0" y="2222"/>
                                    </p:animMotion>
                                  </p:childTnLst>
                                </p:cTn>
                              </p:par>
                            </p:childTnLst>
                          </p:cTn>
                        </p:par>
                        <p:par>
                          <p:cTn id="84" fill="hold">
                            <p:stCondLst>
                              <p:cond delay="9500"/>
                            </p:stCondLst>
                            <p:childTnLst>
                              <p:par>
                                <p:cTn id="85" presetID="31" presetClass="entr" presetSubtype="0" fill="remove" nodeType="afterEffect">
                                  <p:stCondLst>
                                    <p:cond delay="0"/>
                                  </p:stCondLst>
                                  <p:iterate type="lt">
                                    <p:tmPct val="5000"/>
                                  </p:iterate>
                                  <p:childTnLst>
                                    <p:set>
                                      <p:cBhvr>
                                        <p:cTn id="86" dur="1" fill="hold">
                                          <p:stCondLst>
                                            <p:cond delay="0"/>
                                          </p:stCondLst>
                                        </p:cTn>
                                        <p:tgtEl>
                                          <p:spTgt spid="17"/>
                                        </p:tgtEl>
                                        <p:attrNameLst>
                                          <p:attrName>style.visibility</p:attrName>
                                        </p:attrNameLst>
                                      </p:cBhvr>
                                      <p:to>
                                        <p:strVal val="visible"/>
                                      </p:to>
                                    </p:set>
                                    <p:anim calcmode="lin" valueType="num">
                                      <p:cBhvr>
                                        <p:cTn id="87" dur="1000" fill="hold"/>
                                        <p:tgtEl>
                                          <p:spTgt spid="17"/>
                                        </p:tgtEl>
                                        <p:attrNameLst>
                                          <p:attrName>ppt_w</p:attrName>
                                        </p:attrNameLst>
                                      </p:cBhvr>
                                      <p:tavLst>
                                        <p:tav tm="0">
                                          <p:val>
                                            <p:fltVal val="0"/>
                                          </p:val>
                                        </p:tav>
                                        <p:tav tm="100000">
                                          <p:val>
                                            <p:strVal val="#ppt_w"/>
                                          </p:val>
                                        </p:tav>
                                      </p:tavLst>
                                    </p:anim>
                                    <p:anim calcmode="lin" valueType="num">
                                      <p:cBhvr>
                                        <p:cTn id="88" dur="1000" fill="hold"/>
                                        <p:tgtEl>
                                          <p:spTgt spid="17"/>
                                        </p:tgtEl>
                                        <p:attrNameLst>
                                          <p:attrName>ppt_h</p:attrName>
                                        </p:attrNameLst>
                                      </p:cBhvr>
                                      <p:tavLst>
                                        <p:tav tm="0">
                                          <p:val>
                                            <p:fltVal val="0"/>
                                          </p:val>
                                        </p:tav>
                                        <p:tav tm="100000">
                                          <p:val>
                                            <p:strVal val="#ppt_h"/>
                                          </p:val>
                                        </p:tav>
                                      </p:tavLst>
                                    </p:anim>
                                    <p:anim calcmode="lin" valueType="num">
                                      <p:cBhvr>
                                        <p:cTn id="89" dur="1000" fill="hold"/>
                                        <p:tgtEl>
                                          <p:spTgt spid="17"/>
                                        </p:tgtEl>
                                        <p:attrNameLst>
                                          <p:attrName>style.rotation</p:attrName>
                                        </p:attrNameLst>
                                      </p:cBhvr>
                                      <p:tavLst>
                                        <p:tav tm="0">
                                          <p:val>
                                            <p:fltVal val="90"/>
                                          </p:val>
                                        </p:tav>
                                        <p:tav tm="100000">
                                          <p:val>
                                            <p:fltVal val="0"/>
                                          </p:val>
                                        </p:tav>
                                      </p:tavLst>
                                    </p:anim>
                                    <p:animEffect transition="in" filter="fade">
                                      <p:cBhvr>
                                        <p:cTn id="90" dur="1000"/>
                                        <p:tgtEl>
                                          <p:spTgt spid="17"/>
                                        </p:tgtEl>
                                      </p:cBhvr>
                                    </p:animEffect>
                                  </p:childTnLst>
                                  <p:subTnLst>
                                    <p:set>
                                      <p:cBhvr override="childStyle">
                                        <p:cTn dur="1" fill="hold" display="0" masterRel="sameClick" afterEffect="1">
                                          <p:stCondLst>
                                            <p:cond evt="end" delay="0">
                                              <p:tn val="85"/>
                                            </p:cond>
                                          </p:stCondLst>
                                        </p:cTn>
                                        <p:tgtEl>
                                          <p:spTgt spid="17"/>
                                        </p:tgtEl>
                                        <p:attrNameLst>
                                          <p:attrName>style.visibility</p:attrName>
                                        </p:attrNameLst>
                                      </p:cBhvr>
                                      <p:to>
                                        <p:strVal val="hidden"/>
                                      </p:to>
                                    </p:set>
                                  </p:subTnLst>
                                </p:cTn>
                              </p:par>
                            </p:childTnLst>
                          </p:cTn>
                        </p:par>
                        <p:par>
                          <p:cTn id="91" fill="hold">
                            <p:stCondLst>
                              <p:cond delay="10500"/>
                            </p:stCondLst>
                            <p:childTnLst>
                              <p:par>
                                <p:cTn id="92" presetID="31" presetClass="entr" presetSubtype="0" fill="hold" nodeType="afterEffect">
                                  <p:stCondLst>
                                    <p:cond delay="0"/>
                                  </p:stCondLst>
                                  <p:iterate type="lt">
                                    <p:tmPct val="5000"/>
                                  </p:iterate>
                                  <p:childTnLst>
                                    <p:set>
                                      <p:cBhvr>
                                        <p:cTn id="93" dur="1" fill="hold">
                                          <p:stCondLst>
                                            <p:cond delay="0"/>
                                          </p:stCondLst>
                                        </p:cTn>
                                        <p:tgtEl>
                                          <p:spTgt spid="3"/>
                                        </p:tgtEl>
                                        <p:attrNameLst>
                                          <p:attrName>style.visibility</p:attrName>
                                        </p:attrNameLst>
                                      </p:cBhvr>
                                      <p:to>
                                        <p:strVal val="visible"/>
                                      </p:to>
                                    </p:set>
                                    <p:anim calcmode="lin" valueType="num">
                                      <p:cBhvr>
                                        <p:cTn id="94" dur="1000" fill="hold"/>
                                        <p:tgtEl>
                                          <p:spTgt spid="3"/>
                                        </p:tgtEl>
                                        <p:attrNameLst>
                                          <p:attrName>ppt_w</p:attrName>
                                        </p:attrNameLst>
                                      </p:cBhvr>
                                      <p:tavLst>
                                        <p:tav tm="0">
                                          <p:val>
                                            <p:fltVal val="0"/>
                                          </p:val>
                                        </p:tav>
                                        <p:tav tm="100000">
                                          <p:val>
                                            <p:strVal val="#ppt_w"/>
                                          </p:val>
                                        </p:tav>
                                      </p:tavLst>
                                    </p:anim>
                                    <p:anim calcmode="lin" valueType="num">
                                      <p:cBhvr>
                                        <p:cTn id="95" dur="1000" fill="hold"/>
                                        <p:tgtEl>
                                          <p:spTgt spid="3"/>
                                        </p:tgtEl>
                                        <p:attrNameLst>
                                          <p:attrName>ppt_h</p:attrName>
                                        </p:attrNameLst>
                                      </p:cBhvr>
                                      <p:tavLst>
                                        <p:tav tm="0">
                                          <p:val>
                                            <p:fltVal val="0"/>
                                          </p:val>
                                        </p:tav>
                                        <p:tav tm="100000">
                                          <p:val>
                                            <p:strVal val="#ppt_h"/>
                                          </p:val>
                                        </p:tav>
                                      </p:tavLst>
                                    </p:anim>
                                    <p:anim calcmode="lin" valueType="num">
                                      <p:cBhvr>
                                        <p:cTn id="96" dur="1000" fill="hold"/>
                                        <p:tgtEl>
                                          <p:spTgt spid="3"/>
                                        </p:tgtEl>
                                        <p:attrNameLst>
                                          <p:attrName>style.rotation</p:attrName>
                                        </p:attrNameLst>
                                      </p:cBhvr>
                                      <p:tavLst>
                                        <p:tav tm="0">
                                          <p:val>
                                            <p:fltVal val="90"/>
                                          </p:val>
                                        </p:tav>
                                        <p:tav tm="100000">
                                          <p:val>
                                            <p:fltVal val="0"/>
                                          </p:val>
                                        </p:tav>
                                      </p:tavLst>
                                    </p:anim>
                                    <p:animEffect transition="in" filter="fade">
                                      <p:cBhvr>
                                        <p:cTn id="97" dur="1000"/>
                                        <p:tgtEl>
                                          <p:spTgt spid="3"/>
                                        </p:tgtEl>
                                      </p:cBhvr>
                                    </p:animEffect>
                                  </p:childTnLst>
                                  <p:subTnLst>
                                    <p:set>
                                      <p:cBhvr override="childStyle">
                                        <p:cTn dur="1" fill="hold" display="0" masterRel="sameClick" afterEffect="1">
                                          <p:stCondLst>
                                            <p:cond evt="end" delay="0">
                                              <p:tn val="92"/>
                                            </p:cond>
                                          </p:stCondLst>
                                        </p:cTn>
                                        <p:tgtEl>
                                          <p:spTgt spid="3"/>
                                        </p:tgtEl>
                                        <p:attrNameLst>
                                          <p:attrName>style.visibility</p:attrName>
                                        </p:attrNameLst>
                                      </p:cBhvr>
                                      <p:to>
                                        <p:strVal val="hidden"/>
                                      </p:to>
                                    </p:set>
                                  </p:subTnLst>
                                </p:cTn>
                              </p:par>
                            </p:childTnLst>
                          </p:cTn>
                        </p:par>
                        <p:par>
                          <p:cTn id="98" fill="hold">
                            <p:stCondLst>
                              <p:cond delay="11500"/>
                            </p:stCondLst>
                            <p:childTnLst>
                              <p:par>
                                <p:cTn id="99" presetID="31" presetClass="entr" presetSubtype="0" fill="hold" nodeType="afterEffect">
                                  <p:stCondLst>
                                    <p:cond delay="0"/>
                                  </p:stCondLst>
                                  <p:iterate type="lt">
                                    <p:tmPct val="5000"/>
                                  </p:iterate>
                                  <p:childTnLst>
                                    <p:set>
                                      <p:cBhvr>
                                        <p:cTn id="100" dur="1" fill="hold">
                                          <p:stCondLst>
                                            <p:cond delay="0"/>
                                          </p:stCondLst>
                                        </p:cTn>
                                        <p:tgtEl>
                                          <p:spTgt spid="2"/>
                                        </p:tgtEl>
                                        <p:attrNameLst>
                                          <p:attrName>style.visibility</p:attrName>
                                        </p:attrNameLst>
                                      </p:cBhvr>
                                      <p:to>
                                        <p:strVal val="visible"/>
                                      </p:to>
                                    </p:set>
                                    <p:anim calcmode="lin" valueType="num">
                                      <p:cBhvr>
                                        <p:cTn id="101" dur="1000" fill="hold"/>
                                        <p:tgtEl>
                                          <p:spTgt spid="2"/>
                                        </p:tgtEl>
                                        <p:attrNameLst>
                                          <p:attrName>ppt_w</p:attrName>
                                        </p:attrNameLst>
                                      </p:cBhvr>
                                      <p:tavLst>
                                        <p:tav tm="0">
                                          <p:val>
                                            <p:fltVal val="0"/>
                                          </p:val>
                                        </p:tav>
                                        <p:tav tm="100000">
                                          <p:val>
                                            <p:strVal val="#ppt_w"/>
                                          </p:val>
                                        </p:tav>
                                      </p:tavLst>
                                    </p:anim>
                                    <p:anim calcmode="lin" valueType="num">
                                      <p:cBhvr>
                                        <p:cTn id="102" dur="1000" fill="hold"/>
                                        <p:tgtEl>
                                          <p:spTgt spid="2"/>
                                        </p:tgtEl>
                                        <p:attrNameLst>
                                          <p:attrName>ppt_h</p:attrName>
                                        </p:attrNameLst>
                                      </p:cBhvr>
                                      <p:tavLst>
                                        <p:tav tm="0">
                                          <p:val>
                                            <p:fltVal val="0"/>
                                          </p:val>
                                        </p:tav>
                                        <p:tav tm="100000">
                                          <p:val>
                                            <p:strVal val="#ppt_h"/>
                                          </p:val>
                                        </p:tav>
                                      </p:tavLst>
                                    </p:anim>
                                    <p:anim calcmode="lin" valueType="num">
                                      <p:cBhvr>
                                        <p:cTn id="103" dur="1000" fill="hold"/>
                                        <p:tgtEl>
                                          <p:spTgt spid="2"/>
                                        </p:tgtEl>
                                        <p:attrNameLst>
                                          <p:attrName>style.rotation</p:attrName>
                                        </p:attrNameLst>
                                      </p:cBhvr>
                                      <p:tavLst>
                                        <p:tav tm="0">
                                          <p:val>
                                            <p:fltVal val="90"/>
                                          </p:val>
                                        </p:tav>
                                        <p:tav tm="100000">
                                          <p:val>
                                            <p:fltVal val="0"/>
                                          </p:val>
                                        </p:tav>
                                      </p:tavLst>
                                    </p:anim>
                                    <p:animEffect transition="in" filter="fade">
                                      <p:cBhvr>
                                        <p:cTn id="104" dur="1000"/>
                                        <p:tgtEl>
                                          <p:spTgt spid="2"/>
                                        </p:tgtEl>
                                      </p:cBhvr>
                                    </p:animEffect>
                                  </p:childTnLst>
                                  <p:subTnLst>
                                    <p:set>
                                      <p:cBhvr override="childStyle">
                                        <p:cTn dur="1" fill="hold" display="0" masterRel="sameClick" afterEffect="1">
                                          <p:stCondLst>
                                            <p:cond evt="end" delay="0">
                                              <p:tn val="99"/>
                                            </p:cond>
                                          </p:stCondLst>
                                        </p:cTn>
                                        <p:tgtEl>
                                          <p:spTgt spid="2"/>
                                        </p:tgtEl>
                                        <p:attrNameLst>
                                          <p:attrName>style.visibility</p:attrName>
                                        </p:attrNameLst>
                                      </p:cBhvr>
                                      <p:to>
                                        <p:strVal val="hidden"/>
                                      </p:to>
                                    </p:set>
                                  </p:subTnLst>
                                </p:cTn>
                              </p:par>
                            </p:childTnLst>
                          </p:cTn>
                        </p:par>
                        <p:par>
                          <p:cTn id="105" fill="hold">
                            <p:stCondLst>
                              <p:cond delay="12500"/>
                            </p:stCondLst>
                            <p:childTnLst>
                              <p:par>
                                <p:cTn id="106" presetID="18" presetClass="entr" presetSubtype="12" fill="hold" grpId="0" nodeType="afterEffect">
                                  <p:stCondLst>
                                    <p:cond delay="0"/>
                                  </p:stCondLst>
                                  <p:childTnLst>
                                    <p:set>
                                      <p:cBhvr>
                                        <p:cTn id="107" dur="1" fill="hold">
                                          <p:stCondLst>
                                            <p:cond delay="0"/>
                                          </p:stCondLst>
                                        </p:cTn>
                                        <p:tgtEl>
                                          <p:spTgt spid="33"/>
                                        </p:tgtEl>
                                        <p:attrNameLst>
                                          <p:attrName>style.visibility</p:attrName>
                                        </p:attrNameLst>
                                      </p:cBhvr>
                                      <p:to>
                                        <p:strVal val="visible"/>
                                      </p:to>
                                    </p:set>
                                    <p:animEffect transition="in" filter="strips(downLeft)">
                                      <p:cBhvr>
                                        <p:cTn id="108" dur="500"/>
                                        <p:tgtEl>
                                          <p:spTgt spid="33"/>
                                        </p:tgtEl>
                                      </p:cBhvr>
                                    </p:animEffect>
                                  </p:childTnLst>
                                </p:cTn>
                              </p:par>
                            </p:childTnLst>
                          </p:cTn>
                        </p:par>
                        <p:par>
                          <p:cTn id="109" fill="hold">
                            <p:stCondLst>
                              <p:cond delay="13000"/>
                            </p:stCondLst>
                            <p:childTnLst>
                              <p:par>
                                <p:cTn id="110" presetID="31" presetClass="entr" presetSubtype="0" fill="hold" nodeType="afterEffect">
                                  <p:stCondLst>
                                    <p:cond delay="0"/>
                                  </p:stCondLst>
                                  <p:iterate type="lt">
                                    <p:tmPct val="5000"/>
                                  </p:iterate>
                                  <p:childTnLst>
                                    <p:set>
                                      <p:cBhvr>
                                        <p:cTn id="111" dur="1" fill="hold">
                                          <p:stCondLst>
                                            <p:cond delay="0"/>
                                          </p:stCondLst>
                                        </p:cTn>
                                        <p:tgtEl>
                                          <p:spTgt spid="18"/>
                                        </p:tgtEl>
                                        <p:attrNameLst>
                                          <p:attrName>style.visibility</p:attrName>
                                        </p:attrNameLst>
                                      </p:cBhvr>
                                      <p:to>
                                        <p:strVal val="visible"/>
                                      </p:to>
                                    </p:set>
                                    <p:anim calcmode="lin" valueType="num">
                                      <p:cBhvr>
                                        <p:cTn id="112" dur="1000" fill="hold"/>
                                        <p:tgtEl>
                                          <p:spTgt spid="18"/>
                                        </p:tgtEl>
                                        <p:attrNameLst>
                                          <p:attrName>ppt_w</p:attrName>
                                        </p:attrNameLst>
                                      </p:cBhvr>
                                      <p:tavLst>
                                        <p:tav tm="0">
                                          <p:val>
                                            <p:fltVal val="0"/>
                                          </p:val>
                                        </p:tav>
                                        <p:tav tm="100000">
                                          <p:val>
                                            <p:strVal val="#ppt_w"/>
                                          </p:val>
                                        </p:tav>
                                      </p:tavLst>
                                    </p:anim>
                                    <p:anim calcmode="lin" valueType="num">
                                      <p:cBhvr>
                                        <p:cTn id="113" dur="1000" fill="hold"/>
                                        <p:tgtEl>
                                          <p:spTgt spid="18"/>
                                        </p:tgtEl>
                                        <p:attrNameLst>
                                          <p:attrName>ppt_h</p:attrName>
                                        </p:attrNameLst>
                                      </p:cBhvr>
                                      <p:tavLst>
                                        <p:tav tm="0">
                                          <p:val>
                                            <p:fltVal val="0"/>
                                          </p:val>
                                        </p:tav>
                                        <p:tav tm="100000">
                                          <p:val>
                                            <p:strVal val="#ppt_h"/>
                                          </p:val>
                                        </p:tav>
                                      </p:tavLst>
                                    </p:anim>
                                    <p:anim calcmode="lin" valueType="num">
                                      <p:cBhvr>
                                        <p:cTn id="114" dur="1000" fill="hold"/>
                                        <p:tgtEl>
                                          <p:spTgt spid="18"/>
                                        </p:tgtEl>
                                        <p:attrNameLst>
                                          <p:attrName>style.rotation</p:attrName>
                                        </p:attrNameLst>
                                      </p:cBhvr>
                                      <p:tavLst>
                                        <p:tav tm="0">
                                          <p:val>
                                            <p:fltVal val="90"/>
                                          </p:val>
                                        </p:tav>
                                        <p:tav tm="100000">
                                          <p:val>
                                            <p:fltVal val="0"/>
                                          </p:val>
                                        </p:tav>
                                      </p:tavLst>
                                    </p:anim>
                                    <p:animEffect transition="in" filter="fade">
                                      <p:cBhvr>
                                        <p:cTn id="115" dur="1000"/>
                                        <p:tgtEl>
                                          <p:spTgt spid="18"/>
                                        </p:tgtEl>
                                      </p:cBhvr>
                                    </p:animEffect>
                                  </p:childTnLst>
                                  <p:subTnLst>
                                    <p:set>
                                      <p:cBhvr override="childStyle">
                                        <p:cTn dur="1" fill="hold" display="0" masterRel="sameClick" afterEffect="1">
                                          <p:stCondLst>
                                            <p:cond evt="end" delay="0">
                                              <p:tn val="110"/>
                                            </p:cond>
                                          </p:stCondLst>
                                        </p:cTn>
                                        <p:tgtEl>
                                          <p:spTgt spid="18"/>
                                        </p:tgtEl>
                                        <p:attrNameLst>
                                          <p:attrName>style.visibility</p:attrName>
                                        </p:attrNameLst>
                                      </p:cBhvr>
                                      <p:to>
                                        <p:strVal val="hidden"/>
                                      </p:to>
                                    </p:set>
                                  </p:subTnLst>
                                </p:cTn>
                              </p:par>
                            </p:childTnLst>
                          </p:cTn>
                        </p:par>
                        <p:par>
                          <p:cTn id="116" fill="hold">
                            <p:stCondLst>
                              <p:cond delay="14000"/>
                            </p:stCondLst>
                            <p:childTnLst>
                              <p:par>
                                <p:cTn id="117" presetID="31" presetClass="entr" presetSubtype="0" fill="hold" nodeType="afterEffect">
                                  <p:stCondLst>
                                    <p:cond delay="0"/>
                                  </p:stCondLst>
                                  <p:iterate type="lt">
                                    <p:tmPct val="5000"/>
                                  </p:iterate>
                                  <p:childTnLst>
                                    <p:set>
                                      <p:cBhvr>
                                        <p:cTn id="118" dur="1" fill="hold">
                                          <p:stCondLst>
                                            <p:cond delay="0"/>
                                          </p:stCondLst>
                                        </p:cTn>
                                        <p:tgtEl>
                                          <p:spTgt spid="39"/>
                                        </p:tgtEl>
                                        <p:attrNameLst>
                                          <p:attrName>style.visibility</p:attrName>
                                        </p:attrNameLst>
                                      </p:cBhvr>
                                      <p:to>
                                        <p:strVal val="visible"/>
                                      </p:to>
                                    </p:set>
                                    <p:anim calcmode="lin" valueType="num">
                                      <p:cBhvr>
                                        <p:cTn id="119" dur="1000" fill="hold"/>
                                        <p:tgtEl>
                                          <p:spTgt spid="39"/>
                                        </p:tgtEl>
                                        <p:attrNameLst>
                                          <p:attrName>ppt_w</p:attrName>
                                        </p:attrNameLst>
                                      </p:cBhvr>
                                      <p:tavLst>
                                        <p:tav tm="0">
                                          <p:val>
                                            <p:fltVal val="0"/>
                                          </p:val>
                                        </p:tav>
                                        <p:tav tm="100000">
                                          <p:val>
                                            <p:strVal val="#ppt_w"/>
                                          </p:val>
                                        </p:tav>
                                      </p:tavLst>
                                    </p:anim>
                                    <p:anim calcmode="lin" valueType="num">
                                      <p:cBhvr>
                                        <p:cTn id="120" dur="1000" fill="hold"/>
                                        <p:tgtEl>
                                          <p:spTgt spid="39"/>
                                        </p:tgtEl>
                                        <p:attrNameLst>
                                          <p:attrName>ppt_h</p:attrName>
                                        </p:attrNameLst>
                                      </p:cBhvr>
                                      <p:tavLst>
                                        <p:tav tm="0">
                                          <p:val>
                                            <p:fltVal val="0"/>
                                          </p:val>
                                        </p:tav>
                                        <p:tav tm="100000">
                                          <p:val>
                                            <p:strVal val="#ppt_h"/>
                                          </p:val>
                                        </p:tav>
                                      </p:tavLst>
                                    </p:anim>
                                    <p:anim calcmode="lin" valueType="num">
                                      <p:cBhvr>
                                        <p:cTn id="121" dur="1000" fill="hold"/>
                                        <p:tgtEl>
                                          <p:spTgt spid="39"/>
                                        </p:tgtEl>
                                        <p:attrNameLst>
                                          <p:attrName>style.rotation</p:attrName>
                                        </p:attrNameLst>
                                      </p:cBhvr>
                                      <p:tavLst>
                                        <p:tav tm="0">
                                          <p:val>
                                            <p:fltVal val="90"/>
                                          </p:val>
                                        </p:tav>
                                        <p:tav tm="100000">
                                          <p:val>
                                            <p:fltVal val="0"/>
                                          </p:val>
                                        </p:tav>
                                      </p:tavLst>
                                    </p:anim>
                                    <p:animEffect transition="in" filter="fade">
                                      <p:cBhvr>
                                        <p:cTn id="122" dur="1000"/>
                                        <p:tgtEl>
                                          <p:spTgt spid="39"/>
                                        </p:tgtEl>
                                      </p:cBhvr>
                                    </p:animEffect>
                                  </p:childTnLst>
                                  <p:subTnLst>
                                    <p:set>
                                      <p:cBhvr override="childStyle">
                                        <p:cTn dur="1" fill="hold" display="0" masterRel="sameClick" afterEffect="1">
                                          <p:stCondLst>
                                            <p:cond evt="end" delay="0">
                                              <p:tn val="117"/>
                                            </p:cond>
                                          </p:stCondLst>
                                        </p:cTn>
                                        <p:tgtEl>
                                          <p:spTgt spid="39"/>
                                        </p:tgtEl>
                                        <p:attrNameLst>
                                          <p:attrName>style.visibility</p:attrName>
                                        </p:attrNameLst>
                                      </p:cBhvr>
                                      <p:to>
                                        <p:strVal val="hidden"/>
                                      </p:to>
                                    </p:set>
                                  </p:subTnLst>
                                </p:cTn>
                              </p:par>
                            </p:childTnLst>
                          </p:cTn>
                        </p:par>
                        <p:par>
                          <p:cTn id="123" fill="hold">
                            <p:stCondLst>
                              <p:cond delay="15000"/>
                            </p:stCondLst>
                            <p:childTnLst>
                              <p:par>
                                <p:cTn id="124" presetID="31" presetClass="entr" presetSubtype="0" fill="hold" nodeType="afterEffect">
                                  <p:stCondLst>
                                    <p:cond delay="0"/>
                                  </p:stCondLst>
                                  <p:iterate type="lt">
                                    <p:tmPct val="5000"/>
                                  </p:iterate>
                                  <p:childTnLst>
                                    <p:set>
                                      <p:cBhvr>
                                        <p:cTn id="125" dur="1" fill="hold">
                                          <p:stCondLst>
                                            <p:cond delay="0"/>
                                          </p:stCondLst>
                                        </p:cTn>
                                        <p:tgtEl>
                                          <p:spTgt spid="44"/>
                                        </p:tgtEl>
                                        <p:attrNameLst>
                                          <p:attrName>style.visibility</p:attrName>
                                        </p:attrNameLst>
                                      </p:cBhvr>
                                      <p:to>
                                        <p:strVal val="visible"/>
                                      </p:to>
                                    </p:set>
                                    <p:anim calcmode="lin" valueType="num">
                                      <p:cBhvr>
                                        <p:cTn id="126" dur="1000" fill="hold"/>
                                        <p:tgtEl>
                                          <p:spTgt spid="44"/>
                                        </p:tgtEl>
                                        <p:attrNameLst>
                                          <p:attrName>ppt_w</p:attrName>
                                        </p:attrNameLst>
                                      </p:cBhvr>
                                      <p:tavLst>
                                        <p:tav tm="0">
                                          <p:val>
                                            <p:fltVal val="0"/>
                                          </p:val>
                                        </p:tav>
                                        <p:tav tm="100000">
                                          <p:val>
                                            <p:strVal val="#ppt_w"/>
                                          </p:val>
                                        </p:tav>
                                      </p:tavLst>
                                    </p:anim>
                                    <p:anim calcmode="lin" valueType="num">
                                      <p:cBhvr>
                                        <p:cTn id="127" dur="1000" fill="hold"/>
                                        <p:tgtEl>
                                          <p:spTgt spid="44"/>
                                        </p:tgtEl>
                                        <p:attrNameLst>
                                          <p:attrName>ppt_h</p:attrName>
                                        </p:attrNameLst>
                                      </p:cBhvr>
                                      <p:tavLst>
                                        <p:tav tm="0">
                                          <p:val>
                                            <p:fltVal val="0"/>
                                          </p:val>
                                        </p:tav>
                                        <p:tav tm="100000">
                                          <p:val>
                                            <p:strVal val="#ppt_h"/>
                                          </p:val>
                                        </p:tav>
                                      </p:tavLst>
                                    </p:anim>
                                    <p:anim calcmode="lin" valueType="num">
                                      <p:cBhvr>
                                        <p:cTn id="128" dur="1000" fill="hold"/>
                                        <p:tgtEl>
                                          <p:spTgt spid="44"/>
                                        </p:tgtEl>
                                        <p:attrNameLst>
                                          <p:attrName>style.rotation</p:attrName>
                                        </p:attrNameLst>
                                      </p:cBhvr>
                                      <p:tavLst>
                                        <p:tav tm="0">
                                          <p:val>
                                            <p:fltVal val="90"/>
                                          </p:val>
                                        </p:tav>
                                        <p:tav tm="100000">
                                          <p:val>
                                            <p:fltVal val="0"/>
                                          </p:val>
                                        </p:tav>
                                      </p:tavLst>
                                    </p:anim>
                                    <p:animEffect transition="in" filter="fade">
                                      <p:cBhvr>
                                        <p:cTn id="129" dur="1000"/>
                                        <p:tgtEl>
                                          <p:spTgt spid="44"/>
                                        </p:tgtEl>
                                      </p:cBhvr>
                                    </p:animEffect>
                                  </p:childTnLst>
                                  <p:subTnLst>
                                    <p:set>
                                      <p:cBhvr override="childStyle">
                                        <p:cTn dur="1" fill="hold" display="0" masterRel="sameClick" afterEffect="1">
                                          <p:stCondLst>
                                            <p:cond evt="end" delay="0">
                                              <p:tn val="124"/>
                                            </p:cond>
                                          </p:stCondLst>
                                        </p:cTn>
                                        <p:tgtEl>
                                          <p:spTgt spid="4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3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p:cNvGraphicFramePr/>
          <p:nvPr/>
        </p:nvGraphicFramePr>
        <p:xfrm>
          <a:off x="2857488" y="1643050"/>
          <a:ext cx="4857784" cy="4857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2" name="Group 11"/>
          <p:cNvGrpSpPr/>
          <p:nvPr/>
        </p:nvGrpSpPr>
        <p:grpSpPr>
          <a:xfrm>
            <a:off x="5143504" y="1785926"/>
            <a:ext cx="2571768" cy="2500330"/>
            <a:chOff x="5586170" y="207647"/>
            <a:chExt cx="1847849" cy="1847849"/>
          </a:xfrm>
        </p:grpSpPr>
        <p:sp>
          <p:nvSpPr>
            <p:cNvPr id="13" name=" 3"/>
            <p:cNvSpPr/>
            <p:nvPr/>
          </p:nvSpPr>
          <p:spPr>
            <a:xfrm rot="20700000">
              <a:off x="5586170" y="207647"/>
              <a:ext cx="1847849" cy="1847849"/>
            </a:xfrm>
            <a:prstGeom prst="gear6">
              <a:avLst/>
            </a:prstGeom>
          </p:spPr>
          <p:style>
            <a:lnRef idx="2">
              <a:schemeClr val="lt1">
                <a:hueOff val="0"/>
                <a:satOff val="0"/>
                <a:lumOff val="0"/>
                <a:alphaOff val="0"/>
              </a:schemeClr>
            </a:lnRef>
            <a:fillRef idx="1">
              <a:schemeClr val="accent4">
                <a:hueOff val="10412348"/>
                <a:satOff val="-59202"/>
                <a:lumOff val="19020"/>
                <a:alphaOff val="0"/>
              </a:schemeClr>
            </a:fillRef>
            <a:effectRef idx="0">
              <a:schemeClr val="accent4">
                <a:hueOff val="10412348"/>
                <a:satOff val="-59202"/>
                <a:lumOff val="19020"/>
                <a:alphaOff val="0"/>
              </a:schemeClr>
            </a:effectRef>
            <a:fontRef idx="minor">
              <a:schemeClr val="lt1"/>
            </a:fontRef>
          </p:style>
        </p:sp>
        <p:sp>
          <p:nvSpPr>
            <p:cNvPr id="14" name=" 4"/>
            <p:cNvSpPr/>
            <p:nvPr/>
          </p:nvSpPr>
          <p:spPr>
            <a:xfrm>
              <a:off x="5991458" y="612934"/>
              <a:ext cx="1037274" cy="10372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0640" tIns="40640" rIns="40640" bIns="40640" numCol="1" spcCol="1270" anchor="ctr" anchorCtr="0">
              <a:noAutofit/>
            </a:bodyPr>
            <a:lstStyle/>
            <a:p>
              <a:pPr lvl="0" algn="ctr" defTabSz="1422400" rtl="1">
                <a:lnSpc>
                  <a:spcPct val="90000"/>
                </a:lnSpc>
                <a:spcBef>
                  <a:spcPct val="0"/>
                </a:spcBef>
                <a:spcAft>
                  <a:spcPct val="35000"/>
                </a:spcAft>
              </a:pPr>
              <a:r>
                <a:rPr lang="fa-IR" sz="2800" b="1" kern="1200" cap="none" spc="0" dirty="0" smtClean="0">
                  <a:ln w="1905"/>
                  <a:solidFill>
                    <a:srgbClr val="002060"/>
                  </a:solidFill>
                  <a:effectLst>
                    <a:innerShdw blurRad="69850" dist="43180" dir="5400000">
                      <a:srgbClr val="000000">
                        <a:alpha val="65000"/>
                      </a:srgbClr>
                    </a:innerShdw>
                  </a:effectLst>
                </a:rPr>
                <a:t>آزمون در خانه</a:t>
              </a:r>
              <a:endParaRPr lang="fa-IR" sz="2800" b="1" kern="1200" cap="none" spc="0" dirty="0">
                <a:ln w="1905"/>
                <a:solidFill>
                  <a:srgbClr val="002060"/>
                </a:solidFill>
                <a:effectLst>
                  <a:innerShdw blurRad="69850" dist="43180" dir="5400000">
                    <a:srgbClr val="000000">
                      <a:alpha val="65000"/>
                    </a:srgbClr>
                  </a:innerShdw>
                </a:effectLst>
              </a:endParaRPr>
            </a:p>
          </p:txBody>
        </p:sp>
      </p:grpSp>
      <p:sp>
        <p:nvSpPr>
          <p:cNvPr id="8" name="Circular Arrow 7"/>
          <p:cNvSpPr/>
          <p:nvPr/>
        </p:nvSpPr>
        <p:spPr>
          <a:xfrm>
            <a:off x="4429124" y="3714752"/>
            <a:ext cx="3319278" cy="3319278"/>
          </a:xfrm>
          <a:prstGeom prst="circularArrow">
            <a:avLst>
              <a:gd name="adj1" fmla="val 4688"/>
              <a:gd name="adj2" fmla="val 299029"/>
              <a:gd name="adj3" fmla="val 2527339"/>
              <a:gd name="adj4" fmla="val 18844946"/>
              <a:gd name="adj5" fmla="val 5469"/>
            </a:avLst>
          </a:prstGeom>
        </p:spPr>
        <p:style>
          <a:lnRef idx="0">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1" name="Rectangle 10"/>
          <p:cNvSpPr/>
          <p:nvPr/>
        </p:nvSpPr>
        <p:spPr>
          <a:xfrm>
            <a:off x="357158" y="142852"/>
            <a:ext cx="7358114" cy="12858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من انواع آزمون های مداد کاغذی را از نظر شیوه ی اجرا می شناسم.</a:t>
            </a:r>
            <a:endParaRPr lang="en-US" dirty="0"/>
          </a:p>
        </p:txBody>
      </p:sp>
      <p:pic>
        <p:nvPicPr>
          <p:cNvPr id="8195" name="Picture 3" descr="C:\Documents and Settings\a\Desktop\م6.jpeg"/>
          <p:cNvPicPr>
            <a:picLocks noChangeAspect="1" noChangeArrowheads="1"/>
          </p:cNvPicPr>
          <p:nvPr/>
        </p:nvPicPr>
        <p:blipFill>
          <a:blip r:embed="rId6" cstate="print"/>
          <a:srcRect/>
          <a:stretch>
            <a:fillRect/>
          </a:stretch>
        </p:blipFill>
        <p:spPr bwMode="auto">
          <a:xfrm>
            <a:off x="53975" y="1643050"/>
            <a:ext cx="2660637" cy="464347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graphicEl>
                                              <a:dgm id="{A3C5CB78-01FE-45A9-B9DD-AEB3D75DBE6D}"/>
                                            </p:graphicEl>
                                          </p:spTgt>
                                        </p:tgtEl>
                                        <p:attrNameLst>
                                          <p:attrName>style.visibility</p:attrName>
                                        </p:attrNameLst>
                                      </p:cBhvr>
                                      <p:to>
                                        <p:strVal val="visible"/>
                                      </p:to>
                                    </p:set>
                                    <p:anim calcmode="lin" valueType="num">
                                      <p:cBhvr additive="base">
                                        <p:cTn id="7" dur="500" fill="hold"/>
                                        <p:tgtEl>
                                          <p:spTgt spid="10">
                                            <p:graphicEl>
                                              <a:dgm id="{A3C5CB78-01FE-45A9-B9DD-AEB3D75DBE6D}"/>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graphicEl>
                                              <a:dgm id="{A3C5CB78-01FE-45A9-B9DD-AEB3D75DBE6D}"/>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graphicEl>
                                              <a:dgm id="{9E3F0ED6-1705-4A85-A189-31846015308F}"/>
                                            </p:graphicEl>
                                          </p:spTgt>
                                        </p:tgtEl>
                                        <p:attrNameLst>
                                          <p:attrName>style.visibility</p:attrName>
                                        </p:attrNameLst>
                                      </p:cBhvr>
                                      <p:to>
                                        <p:strVal val="visible"/>
                                      </p:to>
                                    </p:set>
                                    <p:anim calcmode="lin" valueType="num">
                                      <p:cBhvr additive="base">
                                        <p:cTn id="13" dur="500" fill="hold"/>
                                        <p:tgtEl>
                                          <p:spTgt spid="10">
                                            <p:graphicEl>
                                              <a:dgm id="{9E3F0ED6-1705-4A85-A189-31846015308F}"/>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graphicEl>
                                              <a:dgm id="{9E3F0ED6-1705-4A85-A189-31846015308F}"/>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0">
                                            <p:graphicEl>
                                              <a:dgm id="{A0BC268B-BD3A-4D62-A89A-135DFD921B59}"/>
                                            </p:graphicEl>
                                          </p:spTgt>
                                        </p:tgtEl>
                                        <p:attrNameLst>
                                          <p:attrName>style.visibility</p:attrName>
                                        </p:attrNameLst>
                                      </p:cBhvr>
                                      <p:to>
                                        <p:strVal val="visible"/>
                                      </p:to>
                                    </p:set>
                                    <p:anim calcmode="lin" valueType="num">
                                      <p:cBhvr additive="base">
                                        <p:cTn id="17" dur="500" fill="hold"/>
                                        <p:tgtEl>
                                          <p:spTgt spid="10">
                                            <p:graphicEl>
                                              <a:dgm id="{A0BC268B-BD3A-4D62-A89A-135DFD921B59}"/>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graphicEl>
                                              <a:dgm id="{A0BC268B-BD3A-4D62-A89A-135DFD921B59}"/>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
                                            <p:graphicEl>
                                              <a:dgm id="{B17E388E-6399-4563-9DE4-FD4D5BC73AEB}"/>
                                            </p:graphicEl>
                                          </p:spTgt>
                                        </p:tgtEl>
                                        <p:attrNameLst>
                                          <p:attrName>style.visibility</p:attrName>
                                        </p:attrNameLst>
                                      </p:cBhvr>
                                      <p:to>
                                        <p:strVal val="visible"/>
                                      </p:to>
                                    </p:set>
                                    <p:anim calcmode="lin" valueType="num">
                                      <p:cBhvr additive="base">
                                        <p:cTn id="23" dur="500" fill="hold"/>
                                        <p:tgtEl>
                                          <p:spTgt spid="10">
                                            <p:graphicEl>
                                              <a:dgm id="{B17E388E-6399-4563-9DE4-FD4D5BC73AEB}"/>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
                                            <p:graphicEl>
                                              <a:dgm id="{B17E388E-6399-4563-9DE4-FD4D5BC73AEB}"/>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0">
                                            <p:graphicEl>
                                              <a:dgm id="{468ACFC9-AADC-4832-864E-7F629ABE299B}"/>
                                            </p:graphicEl>
                                          </p:spTgt>
                                        </p:tgtEl>
                                        <p:attrNameLst>
                                          <p:attrName>style.visibility</p:attrName>
                                        </p:attrNameLst>
                                      </p:cBhvr>
                                      <p:to>
                                        <p:strVal val="visible"/>
                                      </p:to>
                                    </p:set>
                                    <p:anim calcmode="lin" valueType="num">
                                      <p:cBhvr additive="base">
                                        <p:cTn id="27" dur="500" fill="hold"/>
                                        <p:tgtEl>
                                          <p:spTgt spid="10">
                                            <p:graphicEl>
                                              <a:dgm id="{468ACFC9-AADC-4832-864E-7F629ABE299B}"/>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10">
                                            <p:graphicEl>
                                              <a:dgm id="{468ACFC9-AADC-4832-864E-7F629ABE299B}"/>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0">
                                            <p:graphicEl>
                                              <a:dgm id="{C6BAA8D8-8334-47BB-BB17-919CB8BC793A}"/>
                                            </p:graphicEl>
                                          </p:spTgt>
                                        </p:tgtEl>
                                        <p:attrNameLst>
                                          <p:attrName>style.visibility</p:attrName>
                                        </p:attrNameLst>
                                      </p:cBhvr>
                                      <p:to>
                                        <p:strVal val="visible"/>
                                      </p:to>
                                    </p:set>
                                    <p:anim calcmode="lin" valueType="num">
                                      <p:cBhvr additive="base">
                                        <p:cTn id="33" dur="500" fill="hold"/>
                                        <p:tgtEl>
                                          <p:spTgt spid="10">
                                            <p:graphicEl>
                                              <a:dgm id="{C6BAA8D8-8334-47BB-BB17-919CB8BC793A}"/>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10">
                                            <p:graphicEl>
                                              <a:dgm id="{C6BAA8D8-8334-47BB-BB17-919CB8BC793A}"/>
                                            </p:graphic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2"/>
                                        </p:tgtEl>
                                        <p:attrNameLst>
                                          <p:attrName>style.visibility</p:attrName>
                                        </p:attrNameLst>
                                      </p:cBhvr>
                                      <p:to>
                                        <p:strVal val="visible"/>
                                      </p:to>
                                    </p:set>
                                    <p:anim calcmode="lin" valueType="num">
                                      <p:cBhvr additive="base">
                                        <p:cTn id="39" dur="500" fill="hold"/>
                                        <p:tgtEl>
                                          <p:spTgt spid="2"/>
                                        </p:tgtEl>
                                        <p:attrNameLst>
                                          <p:attrName>ppt_x</p:attrName>
                                        </p:attrNameLst>
                                      </p:cBhvr>
                                      <p:tavLst>
                                        <p:tav tm="0">
                                          <p:val>
                                            <p:strVal val="#ppt_x"/>
                                          </p:val>
                                        </p:tav>
                                        <p:tav tm="100000">
                                          <p:val>
                                            <p:strVal val="#ppt_x"/>
                                          </p:val>
                                        </p:tav>
                                      </p:tavLst>
                                    </p:anim>
                                    <p:anim calcmode="lin" valueType="num">
                                      <p:cBhvr additive="base">
                                        <p:cTn id="4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Dgm bld="lvl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6186502" cy="714380"/>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r"/>
            <a:r>
              <a:rPr lang="fa-IR" sz="2000" dirty="0" smtClean="0">
                <a:latin typeface="Tahoma" pitchFamily="34" charset="0"/>
                <a:ea typeface="Tahoma" pitchFamily="34" charset="0"/>
                <a:cs typeface="Tahoma" pitchFamily="34" charset="0"/>
              </a:rPr>
              <a:t>  </a:t>
            </a:r>
            <a:r>
              <a:rPr lang="fa-IR" sz="1600" dirty="0" smtClean="0">
                <a:solidFill>
                  <a:schemeClr val="tx1"/>
                </a:solidFill>
                <a:latin typeface="Tahoma" pitchFamily="34" charset="0"/>
                <a:ea typeface="Tahoma" pitchFamily="34" charset="0"/>
                <a:cs typeface="Tahoma" pitchFamily="34" charset="0"/>
              </a:rPr>
              <a:t> آزمون طراحی شده را به دانش آموز م می دهم تا در خانه در یک فرصت  زمانی مشخص اجراء نماید و پاسخ هارا به من ارائه نماید </a:t>
            </a:r>
            <a:r>
              <a:rPr lang="fa-IR" sz="3100" dirty="0" smtClean="0">
                <a:solidFill>
                  <a:schemeClr val="tx1"/>
                </a:solidFill>
              </a:rPr>
              <a:t>.</a:t>
            </a:r>
            <a:endParaRPr lang="fa-IR" dirty="0">
              <a:solidFill>
                <a:schemeClr val="tx1"/>
              </a:solidFill>
            </a:endParaRPr>
          </a:p>
        </p:txBody>
      </p:sp>
      <p:sp>
        <p:nvSpPr>
          <p:cNvPr id="3" name="Content Placeholder 2"/>
          <p:cNvSpPr>
            <a:spLocks noGrp="1"/>
          </p:cNvSpPr>
          <p:nvPr>
            <p:ph sz="quarter" idx="2"/>
          </p:nvPr>
        </p:nvSpPr>
        <p:spPr>
          <a:xfrm>
            <a:off x="142844" y="2214554"/>
            <a:ext cx="4071966" cy="4143404"/>
          </a:xfrm>
        </p:spPr>
        <p:style>
          <a:lnRef idx="1">
            <a:schemeClr val="accent2"/>
          </a:lnRef>
          <a:fillRef idx="2">
            <a:schemeClr val="accent2"/>
          </a:fillRef>
          <a:effectRef idx="1">
            <a:schemeClr val="accent2"/>
          </a:effectRef>
          <a:fontRef idx="minor">
            <a:schemeClr val="dk1"/>
          </a:fontRef>
        </p:style>
        <p:txBody>
          <a:bodyPr>
            <a:noAutofit/>
          </a:bodyPr>
          <a:lstStyle/>
          <a:p>
            <a:pPr algn="r" rtl="1"/>
            <a:r>
              <a:rPr lang="fa-IR" sz="1200" b="1" dirty="0" smtClean="0"/>
              <a:t>ابتداآزمون گروهی را باهدف  همکاری و مشارکت فکری و یادگیری دانش آموزان از همدیگر ،طراحی می کنم و در اختیار گروه ها قرار می دهم تا دانش آموزانم به صورت گروهی پاسخ ها را بنویسند. من ضمن  بررسی پاسخ ها ی گروهی  از چگونگی یادگیری گروه اطلاعات مفیدی  کسب می کنم و با ارائه ی بازخورد مناسب راهکارهایی برای رفع اشکالات یادگیری ارائه می کنم.. </a:t>
            </a:r>
          </a:p>
          <a:p>
            <a:pPr algn="r" rtl="1"/>
            <a:r>
              <a:rPr lang="fa-IR" sz="1600" b="1" dirty="0" smtClean="0"/>
              <a:t>من می دانم</a:t>
            </a:r>
            <a:r>
              <a:rPr lang="fa-IR" sz="1200" b="1" dirty="0" smtClean="0"/>
              <a:t>،فلسفه ی این آزمون هاهم فکری ، هم افزایی فکری و یادگیری بیشتر است.</a:t>
            </a:r>
            <a:endParaRPr lang="fa-IR" sz="1400" b="1" dirty="0" smtClean="0"/>
          </a:p>
          <a:p>
            <a:pPr algn="r" rtl="1"/>
            <a:r>
              <a:rPr lang="fa-IR" sz="1600" b="1" dirty="0" smtClean="0"/>
              <a:t>.من می دانم</a:t>
            </a:r>
            <a:r>
              <a:rPr lang="fa-IR" sz="1200" b="1" dirty="0" smtClean="0"/>
              <a:t> پرسش های این نوع از آزمون ها باید فراتر از سطح دانش و درک و فهم باشد. در این نوع آزمون ها  از پرسش های کوتاه پاسخ ، جند گزینه ای ، تکمیل کردنی و جور کردنی استفاده نمی کنم ،مگر اینکه در پایان هر پرسش از آن ها بخواهم دلایل انتخاب پاسخ هایشان را تشریح نمایند</a:t>
            </a:r>
            <a:r>
              <a:rPr lang="fa-IR" sz="1600" b="1" dirty="0" smtClean="0"/>
              <a:t> .</a:t>
            </a:r>
            <a:endParaRPr lang="fa-IR" sz="1600" b="1" dirty="0"/>
          </a:p>
        </p:txBody>
      </p:sp>
      <p:sp>
        <p:nvSpPr>
          <p:cNvPr id="4" name="Content Placeholder 3"/>
          <p:cNvSpPr>
            <a:spLocks noGrp="1"/>
          </p:cNvSpPr>
          <p:nvPr>
            <p:ph sz="quarter" idx="4"/>
          </p:nvPr>
        </p:nvSpPr>
        <p:spPr>
          <a:xfrm>
            <a:off x="4143372" y="4572008"/>
            <a:ext cx="4071966" cy="1143008"/>
          </a:xfrm>
        </p:spPr>
        <p:style>
          <a:lnRef idx="2">
            <a:schemeClr val="accent4">
              <a:shade val="50000"/>
            </a:schemeClr>
          </a:lnRef>
          <a:fillRef idx="1">
            <a:schemeClr val="accent4"/>
          </a:fillRef>
          <a:effectRef idx="0">
            <a:schemeClr val="accent4"/>
          </a:effectRef>
          <a:fontRef idx="minor">
            <a:schemeClr val="lt1"/>
          </a:fontRef>
        </p:style>
        <p:txBody>
          <a:bodyPr>
            <a:noAutofit/>
          </a:bodyPr>
          <a:lstStyle/>
          <a:p>
            <a:pPr algn="r" rtl="1"/>
            <a:r>
              <a:rPr lang="fa-IR" sz="1600" dirty="0" smtClean="0">
                <a:solidFill>
                  <a:schemeClr val="tx1"/>
                </a:solidFill>
              </a:rPr>
              <a:t>آزمونی طراحی می کنم و به هنگام اجرای آن در کلاس و در موقعیت آزمون ، دانش آموزان را هدایت می کنم  تا از منابع </a:t>
            </a:r>
            <a:r>
              <a:rPr lang="fa-IR" sz="1600" dirty="0" smtClean="0">
                <a:solidFill>
                  <a:srgbClr val="00B050"/>
                </a:solidFill>
              </a:rPr>
              <a:t>درسی</a:t>
            </a:r>
            <a:r>
              <a:rPr lang="fa-IR" sz="1600" dirty="0" smtClean="0">
                <a:solidFill>
                  <a:schemeClr val="tx1"/>
                </a:solidFill>
              </a:rPr>
              <a:t> و </a:t>
            </a:r>
            <a:r>
              <a:rPr lang="fa-IR" sz="1600" dirty="0" smtClean="0">
                <a:solidFill>
                  <a:srgbClr val="00B050"/>
                </a:solidFill>
              </a:rPr>
              <a:t>غیر درسی </a:t>
            </a:r>
            <a:r>
              <a:rPr lang="fa-IR" sz="1600" dirty="0" smtClean="0">
                <a:solidFill>
                  <a:schemeClr val="tx1"/>
                </a:solidFill>
              </a:rPr>
              <a:t>استفاده کنند</a:t>
            </a:r>
            <a:r>
              <a:rPr lang="fa-IR" sz="1800" dirty="0" smtClean="0">
                <a:solidFill>
                  <a:schemeClr val="tx1"/>
                </a:solidFill>
              </a:rPr>
              <a:t>.</a:t>
            </a:r>
            <a:endParaRPr lang="fa-IR" sz="1800" dirty="0">
              <a:solidFill>
                <a:schemeClr val="tx1"/>
              </a:solidFill>
            </a:endParaRPr>
          </a:p>
        </p:txBody>
      </p:sp>
      <p:sp>
        <p:nvSpPr>
          <p:cNvPr id="7" name="Left Arrow 6"/>
          <p:cNvSpPr/>
          <p:nvPr/>
        </p:nvSpPr>
        <p:spPr>
          <a:xfrm rot="20835718">
            <a:off x="6538603" y="62684"/>
            <a:ext cx="1968428" cy="928694"/>
          </a:xfrm>
          <a:prstGeom prst="left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200" dirty="0" smtClean="0">
                <a:solidFill>
                  <a:schemeClr val="tx1"/>
                </a:solidFill>
                <a:latin typeface="Tahoma" pitchFamily="34" charset="0"/>
                <a:ea typeface="Tahoma" pitchFamily="34" charset="0"/>
                <a:cs typeface="Tahoma" pitchFamily="34" charset="0"/>
              </a:rPr>
              <a:t>من می دانم آزمون در خانه را چگونه اجرا کنم</a:t>
            </a:r>
            <a:endParaRPr lang="fa-IR" sz="1200" dirty="0">
              <a:solidFill>
                <a:schemeClr val="tx1"/>
              </a:solidFill>
            </a:endParaRPr>
          </a:p>
        </p:txBody>
      </p:sp>
      <p:sp>
        <p:nvSpPr>
          <p:cNvPr id="10" name="Right Arrow 9"/>
          <p:cNvSpPr/>
          <p:nvPr/>
        </p:nvSpPr>
        <p:spPr>
          <a:xfrm rot="2357462">
            <a:off x="3964864" y="2630396"/>
            <a:ext cx="2437768" cy="1885795"/>
          </a:xfrm>
          <a:prstGeom prst="rightArrow">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fa-IR" sz="2000" dirty="0" smtClean="0">
                <a:solidFill>
                  <a:schemeClr val="tx1"/>
                </a:solidFill>
              </a:rPr>
              <a:t>من می دانم آزمون ِ کتاب بازرا چگونه اجرا کنم</a:t>
            </a:r>
            <a:endParaRPr lang="fa-IR" sz="2000" dirty="0">
              <a:solidFill>
                <a:schemeClr val="tx1"/>
              </a:solidFill>
            </a:endParaRPr>
          </a:p>
        </p:txBody>
      </p:sp>
      <p:sp>
        <p:nvSpPr>
          <p:cNvPr id="14" name="Down Arrow 13"/>
          <p:cNvSpPr/>
          <p:nvPr/>
        </p:nvSpPr>
        <p:spPr>
          <a:xfrm>
            <a:off x="428596" y="1000108"/>
            <a:ext cx="2714644" cy="1285884"/>
          </a:xfrm>
          <a:prstGeom prst="downArrow">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200" b="1" dirty="0" smtClean="0">
                <a:solidFill>
                  <a:schemeClr val="tx1"/>
                </a:solidFill>
              </a:rPr>
              <a:t>من  </a:t>
            </a:r>
            <a:r>
              <a:rPr lang="fa-IR" sz="1200" b="1" dirty="0">
                <a:solidFill>
                  <a:schemeClr val="tx1"/>
                </a:solidFill>
              </a:rPr>
              <a:t>آ</a:t>
            </a:r>
            <a:r>
              <a:rPr lang="fa-IR" sz="1200" b="1" dirty="0" smtClean="0">
                <a:solidFill>
                  <a:schemeClr val="tx1"/>
                </a:solidFill>
              </a:rPr>
              <a:t>زمون گروهی را این طور اجرامی کنم</a:t>
            </a:r>
            <a:endParaRPr lang="fa-IR" sz="1400" b="1" dirty="0">
              <a:solidFill>
                <a:schemeClr val="tx1"/>
              </a:solidFill>
            </a:endParaRPr>
          </a:p>
        </p:txBody>
      </p:sp>
      <p:sp>
        <p:nvSpPr>
          <p:cNvPr id="21" name="Rectangle 20"/>
          <p:cNvSpPr/>
          <p:nvPr/>
        </p:nvSpPr>
        <p:spPr>
          <a:xfrm>
            <a:off x="142844" y="5786454"/>
            <a:ext cx="8072494" cy="714380"/>
          </a:xfrm>
          <a:prstGeom prst="rect">
            <a:avLst/>
          </a:prstGeom>
        </p:spPr>
        <p:style>
          <a:lnRef idx="0">
            <a:schemeClr val="accent3"/>
          </a:lnRef>
          <a:fillRef idx="1003">
            <a:schemeClr val="dk2"/>
          </a:fillRef>
          <a:effectRef idx="3">
            <a:schemeClr val="accent3"/>
          </a:effectRef>
          <a:fontRef idx="minor">
            <a:schemeClr val="lt1"/>
          </a:fontRef>
        </p:style>
        <p:txBody>
          <a:bodyPr rtlCol="1" anchor="ctr"/>
          <a:lstStyle/>
          <a:p>
            <a:pPr algn="r"/>
            <a:r>
              <a:rPr lang="fa-IR" sz="1600" dirty="0" smtClean="0">
                <a:solidFill>
                  <a:srgbClr val="002060"/>
                </a:solidFill>
              </a:rPr>
              <a:t>*</a:t>
            </a:r>
            <a:r>
              <a:rPr lang="fa-IR" dirty="0" smtClean="0">
                <a:solidFill>
                  <a:srgbClr val="002060"/>
                </a:solidFill>
              </a:rPr>
              <a:t>من در طراحی</a:t>
            </a:r>
            <a:r>
              <a:rPr lang="fa-IR" sz="1600" dirty="0" smtClean="0">
                <a:solidFill>
                  <a:schemeClr val="tx1"/>
                </a:solidFill>
              </a:rPr>
              <a:t>آزمون های در خانه ، کتاب باز و گروهی از پرسش های باز پایان ( یک راه حل درست دارند) و باز پاسخ ( چند راه حل درست دارند) استفاده می کنم.</a:t>
            </a:r>
            <a:endParaRPr lang="fa-IR" sz="1400" dirty="0">
              <a:solidFill>
                <a:schemeClr val="tx1"/>
              </a:solidFill>
            </a:endParaRPr>
          </a:p>
        </p:txBody>
      </p:sp>
      <p:pic>
        <p:nvPicPr>
          <p:cNvPr id="9218" name="Picture 2" descr="C:\Documents and Settings\a\Desktop\م11.jpeg"/>
          <p:cNvPicPr>
            <a:picLocks noChangeAspect="1" noChangeArrowheads="1"/>
          </p:cNvPicPr>
          <p:nvPr/>
        </p:nvPicPr>
        <p:blipFill>
          <a:blip r:embed="rId3" cstate="print"/>
          <a:srcRect/>
          <a:stretch>
            <a:fillRect/>
          </a:stretch>
        </p:blipFill>
        <p:spPr bwMode="auto">
          <a:xfrm>
            <a:off x="4857752" y="1071546"/>
            <a:ext cx="3214710" cy="168592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bg/>
                                          </p:spTgt>
                                        </p:tgtEl>
                                        <p:attrNameLst>
                                          <p:attrName>style.visibility</p:attrName>
                                        </p:attrNameLst>
                                      </p:cBhvr>
                                      <p:to>
                                        <p:strVal val="visible"/>
                                      </p:to>
                                    </p:set>
                                    <p:anim calcmode="lin" valueType="num">
                                      <p:cBhvr additive="base">
                                        <p:cTn id="13" dur="500" fill="hold"/>
                                        <p:tgtEl>
                                          <p:spTgt spid="10">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 calcmode="lin" valueType="num">
                                      <p:cBhvr additive="base">
                                        <p:cTn id="19"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bg/>
                                          </p:spTgt>
                                        </p:tgtEl>
                                        <p:attrNameLst>
                                          <p:attrName>style.visibility</p:attrName>
                                        </p:attrNameLst>
                                      </p:cBhvr>
                                      <p:to>
                                        <p:strVal val="visible"/>
                                      </p:to>
                                    </p:set>
                                    <p:anim calcmode="lin" valueType="num">
                                      <p:cBhvr additive="base">
                                        <p:cTn id="25" dur="500" fill="hold"/>
                                        <p:tgtEl>
                                          <p:spTgt spid="4">
                                            <p:bg/>
                                          </p:spTgt>
                                        </p:tgtEl>
                                        <p:attrNameLst>
                                          <p:attrName>ppt_x</p:attrName>
                                        </p:attrNameLst>
                                      </p:cBhvr>
                                      <p:tavLst>
                                        <p:tav tm="0">
                                          <p:val>
                                            <p:strVal val="#ppt_x"/>
                                          </p:val>
                                        </p:tav>
                                        <p:tav tm="100000">
                                          <p:val>
                                            <p:strVal val="#ppt_x"/>
                                          </p:val>
                                        </p:tav>
                                      </p:tavLst>
                                    </p:anim>
                                    <p:anim calcmode="lin" valueType="num">
                                      <p:cBhvr additive="base">
                                        <p:cTn id="26"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bg/>
                                          </p:spTgt>
                                        </p:tgtEl>
                                        <p:attrNameLst>
                                          <p:attrName>style.visibility</p:attrName>
                                        </p:attrNameLst>
                                      </p:cBhvr>
                                      <p:to>
                                        <p:strVal val="visible"/>
                                      </p:to>
                                    </p:set>
                                    <p:anim calcmode="lin" valueType="num">
                                      <p:cBhvr additive="base">
                                        <p:cTn id="37" dur="500" fill="hold"/>
                                        <p:tgtEl>
                                          <p:spTgt spid="14">
                                            <p:bg/>
                                          </p:spTgt>
                                        </p:tgtEl>
                                        <p:attrNameLst>
                                          <p:attrName>ppt_x</p:attrName>
                                        </p:attrNameLst>
                                      </p:cBhvr>
                                      <p:tavLst>
                                        <p:tav tm="0">
                                          <p:val>
                                            <p:strVal val="#ppt_x"/>
                                          </p:val>
                                        </p:tav>
                                        <p:tav tm="100000">
                                          <p:val>
                                            <p:strVal val="#ppt_x"/>
                                          </p:val>
                                        </p:tav>
                                      </p:tavLst>
                                    </p:anim>
                                    <p:anim calcmode="lin" valueType="num">
                                      <p:cBhvr additive="base">
                                        <p:cTn id="38" dur="500" fill="hold"/>
                                        <p:tgtEl>
                                          <p:spTgt spid="14">
                                            <p:bg/>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xEl>
                                              <p:pRg st="0" end="0"/>
                                            </p:txEl>
                                          </p:spTgt>
                                        </p:tgtEl>
                                        <p:attrNameLst>
                                          <p:attrName>style.visibility</p:attrName>
                                        </p:attrNameLst>
                                      </p:cBhvr>
                                      <p:to>
                                        <p:strVal val="visible"/>
                                      </p:to>
                                    </p:set>
                                    <p:anim calcmode="lin" valueType="num">
                                      <p:cBhvr additive="base">
                                        <p:cTn id="43"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bg/>
                                          </p:spTgt>
                                        </p:tgtEl>
                                        <p:attrNameLst>
                                          <p:attrName>style.visibility</p:attrName>
                                        </p:attrNameLst>
                                      </p:cBhvr>
                                      <p:to>
                                        <p:strVal val="visible"/>
                                      </p:to>
                                    </p:set>
                                    <p:anim calcmode="lin" valueType="num">
                                      <p:cBhvr additive="base">
                                        <p:cTn id="49" dur="500" fill="hold"/>
                                        <p:tgtEl>
                                          <p:spTgt spid="3">
                                            <p:bg/>
                                          </p:spTgt>
                                        </p:tgtEl>
                                        <p:attrNameLst>
                                          <p:attrName>ppt_x</p:attrName>
                                        </p:attrNameLst>
                                      </p:cBhvr>
                                      <p:tavLst>
                                        <p:tav tm="0">
                                          <p:val>
                                            <p:strVal val="#ppt_x"/>
                                          </p:val>
                                        </p:tav>
                                        <p:tav tm="100000">
                                          <p:val>
                                            <p:strVal val="#ppt_x"/>
                                          </p:val>
                                        </p:tav>
                                      </p:tavLst>
                                    </p:anim>
                                    <p:anim calcmode="lin" valueType="num">
                                      <p:cBhvr additive="base">
                                        <p:cTn id="50"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0" end="0"/>
                                            </p:txEl>
                                          </p:spTgt>
                                        </p:tgtEl>
                                        <p:attrNameLst>
                                          <p:attrName>style.visibility</p:attrName>
                                        </p:attrNameLst>
                                      </p:cBhvr>
                                      <p:to>
                                        <p:strVal val="visible"/>
                                      </p:to>
                                    </p:set>
                                    <p:anim calcmode="lin" valueType="num">
                                      <p:cBhvr additive="base">
                                        <p:cTn id="5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 end="1"/>
                                            </p:txEl>
                                          </p:spTgt>
                                        </p:tgtEl>
                                        <p:attrNameLst>
                                          <p:attrName>style.visibility</p:attrName>
                                        </p:attrNameLst>
                                      </p:cBhvr>
                                      <p:to>
                                        <p:strVal val="visible"/>
                                      </p:to>
                                    </p:set>
                                    <p:anim calcmode="lin" valueType="num">
                                      <p:cBhvr additive="base">
                                        <p:cTn id="6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2" end="2"/>
                                            </p:txEl>
                                          </p:spTgt>
                                        </p:tgtEl>
                                        <p:attrNameLst>
                                          <p:attrName>style.visibility</p:attrName>
                                        </p:attrNameLst>
                                      </p:cBhvr>
                                      <p:to>
                                        <p:strVal val="visible"/>
                                      </p:to>
                                    </p:set>
                                    <p:anim calcmode="lin" valueType="num">
                                      <p:cBhvr additive="base">
                                        <p:cTn id="6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1">
                                            <p:bg/>
                                          </p:spTgt>
                                        </p:tgtEl>
                                        <p:attrNameLst>
                                          <p:attrName>style.visibility</p:attrName>
                                        </p:attrNameLst>
                                      </p:cBhvr>
                                      <p:to>
                                        <p:strVal val="visible"/>
                                      </p:to>
                                    </p:set>
                                    <p:anim calcmode="lin" valueType="num">
                                      <p:cBhvr additive="base">
                                        <p:cTn id="73" dur="500" fill="hold"/>
                                        <p:tgtEl>
                                          <p:spTgt spid="21">
                                            <p:bg/>
                                          </p:spTgt>
                                        </p:tgtEl>
                                        <p:attrNameLst>
                                          <p:attrName>ppt_x</p:attrName>
                                        </p:attrNameLst>
                                      </p:cBhvr>
                                      <p:tavLst>
                                        <p:tav tm="0">
                                          <p:val>
                                            <p:strVal val="#ppt_x"/>
                                          </p:val>
                                        </p:tav>
                                        <p:tav tm="100000">
                                          <p:val>
                                            <p:strVal val="#ppt_x"/>
                                          </p:val>
                                        </p:tav>
                                      </p:tavLst>
                                    </p:anim>
                                    <p:anim calcmode="lin" valueType="num">
                                      <p:cBhvr additive="base">
                                        <p:cTn id="74" dur="500" fill="hold"/>
                                        <p:tgtEl>
                                          <p:spTgt spid="21">
                                            <p:bg/>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1">
                                            <p:txEl>
                                              <p:pRg st="0" end="0"/>
                                            </p:txEl>
                                          </p:spTgt>
                                        </p:tgtEl>
                                        <p:attrNameLst>
                                          <p:attrName>style.visibility</p:attrName>
                                        </p:attrNameLst>
                                      </p:cBhvr>
                                      <p:to>
                                        <p:strVal val="visible"/>
                                      </p:to>
                                    </p:set>
                                    <p:anim calcmode="lin" valueType="num">
                                      <p:cBhvr additive="base">
                                        <p:cTn id="79"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build="p" animBg="1"/>
      <p:bldP spid="10" grpId="0" build="p" animBg="1"/>
      <p:bldP spid="14" grpId="0" build="p" animBg="1"/>
      <p:bldP spid="21"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357158" y="0"/>
            <a:ext cx="7429552" cy="6429396"/>
          </a:xfrm>
          <a:prstGeom prst="cloudCallout">
            <a:avLst>
              <a:gd name="adj1" fmla="val -18409"/>
              <a:gd name="adj2" fmla="val 36779"/>
            </a:avLst>
          </a:prstGeom>
        </p:spPr>
        <p:style>
          <a:lnRef idx="1">
            <a:schemeClr val="accent4"/>
          </a:lnRef>
          <a:fillRef idx="3">
            <a:schemeClr val="accent4"/>
          </a:fillRef>
          <a:effectRef idx="2">
            <a:schemeClr val="accent4"/>
          </a:effectRef>
          <a:fontRef idx="minor">
            <a:schemeClr val="lt1"/>
          </a:fontRef>
        </p:style>
        <p:txBody>
          <a:bodyPr rtlCol="1" anchor="ctr"/>
          <a:lstStyle/>
          <a:p>
            <a:pPr algn="r"/>
            <a:r>
              <a:rPr lang="fa-IR" b="1" dirty="0" smtClean="0">
                <a:solidFill>
                  <a:schemeClr val="tx1"/>
                </a:solidFill>
              </a:rPr>
              <a:t>من می توانم ، آزمون های </a:t>
            </a:r>
          </a:p>
          <a:p>
            <a:pPr algn="r"/>
            <a:r>
              <a:rPr lang="fa-IR" b="1" dirty="0" smtClean="0">
                <a:solidFill>
                  <a:schemeClr val="tx1"/>
                </a:solidFill>
              </a:rPr>
              <a:t>مداد - کاغذ ی را</a:t>
            </a:r>
            <a:r>
              <a:rPr lang="fa-IR" sz="2000" b="1" dirty="0" smtClean="0">
                <a:solidFill>
                  <a:srgbClr val="FFFF00"/>
                </a:solidFill>
              </a:rPr>
              <a:t> </a:t>
            </a:r>
            <a:r>
              <a:rPr lang="fa-IR" sz="2000" dirty="0" smtClean="0">
                <a:solidFill>
                  <a:schemeClr val="accent6">
                    <a:lumMod val="50000"/>
                  </a:schemeClr>
                </a:solidFill>
              </a:rPr>
              <a:t>فرایندی(تکوینی)</a:t>
            </a:r>
          </a:p>
          <a:p>
            <a:pPr algn="r"/>
            <a:r>
              <a:rPr lang="fa-IR" sz="2000" b="1" dirty="0" smtClean="0">
                <a:solidFill>
                  <a:srgbClr val="FFFF00"/>
                </a:solidFill>
              </a:rPr>
              <a:t> ویا  </a:t>
            </a:r>
            <a:r>
              <a:rPr lang="fa-IR" sz="2000" dirty="0" smtClean="0">
                <a:solidFill>
                  <a:schemeClr val="accent6">
                    <a:lumMod val="50000"/>
                  </a:schemeClr>
                </a:solidFill>
              </a:rPr>
              <a:t>تراکمی (پایانی ،مجموعه ای )</a:t>
            </a:r>
            <a:r>
              <a:rPr lang="fa-IR" sz="2000" dirty="0" smtClean="0">
                <a:solidFill>
                  <a:schemeClr val="tx1"/>
                </a:solidFill>
              </a:rPr>
              <a:t>طراحی واجرا کنم.</a:t>
            </a:r>
          </a:p>
          <a:p>
            <a:pPr lvl="0" algn="r"/>
            <a:r>
              <a:rPr lang="fa-IR" sz="2000" dirty="0" smtClean="0"/>
              <a:t> </a:t>
            </a:r>
          </a:p>
          <a:p>
            <a:pPr lvl="0" algn="r"/>
            <a:endParaRPr lang="fa-IR" sz="2000" dirty="0">
              <a:solidFill>
                <a:schemeClr val="accent6">
                  <a:lumMod val="50000"/>
                </a:schemeClr>
              </a:solidFill>
            </a:endParaRPr>
          </a:p>
          <a:p>
            <a:pPr lvl="0" algn="r"/>
            <a:endParaRPr lang="fa-IR" sz="2800" dirty="0" smtClean="0">
              <a:solidFill>
                <a:schemeClr val="accent6">
                  <a:lumMod val="50000"/>
                </a:schemeClr>
              </a:solidFill>
            </a:endParaRPr>
          </a:p>
          <a:p>
            <a:pPr lvl="0" algn="r"/>
            <a:endParaRPr lang="fa-IR" sz="2800" dirty="0" smtClean="0">
              <a:solidFill>
                <a:schemeClr val="accent6">
                  <a:lumMod val="50000"/>
                </a:schemeClr>
              </a:solidFill>
            </a:endParaRPr>
          </a:p>
          <a:p>
            <a:pPr lvl="0" algn="r"/>
            <a:endParaRPr lang="fa-IR" sz="2800" b="1" dirty="0">
              <a:solidFill>
                <a:schemeClr val="accent6">
                  <a:lumMod val="50000"/>
                </a:schemeClr>
              </a:solidFill>
            </a:endParaRPr>
          </a:p>
        </p:txBody>
      </p:sp>
      <p:pic>
        <p:nvPicPr>
          <p:cNvPr id="10242" name="Picture 2" descr="C:\Documents and Settings\a\Desktop\م13.jpeg"/>
          <p:cNvPicPr>
            <a:picLocks noChangeAspect="1" noChangeArrowheads="1"/>
          </p:cNvPicPr>
          <p:nvPr/>
        </p:nvPicPr>
        <p:blipFill>
          <a:blip r:embed="rId2" cstate="print"/>
          <a:srcRect/>
          <a:stretch>
            <a:fillRect/>
          </a:stretch>
        </p:blipFill>
        <p:spPr bwMode="auto">
          <a:xfrm>
            <a:off x="2071670" y="2786058"/>
            <a:ext cx="2500330" cy="278608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fill="hold"/>
                                        <p:tgtEl>
                                          <p:spTgt spid="10242"/>
                                        </p:tgtEl>
                                        <p:attrNameLst>
                                          <p:attrName>ppt_x</p:attrName>
                                        </p:attrNameLst>
                                      </p:cBhvr>
                                      <p:tavLst>
                                        <p:tav tm="0">
                                          <p:val>
                                            <p:strVal val="#ppt_x"/>
                                          </p:val>
                                        </p:tav>
                                        <p:tav tm="100000">
                                          <p:val>
                                            <p:strVal val="#ppt_x"/>
                                          </p:val>
                                        </p:tav>
                                      </p:tavLst>
                                    </p:anim>
                                    <p:anim calcmode="lin" valueType="num">
                                      <p:cBhvr additive="base">
                                        <p:cTn id="8" dur="500" fill="hold"/>
                                        <p:tgtEl>
                                          <p:spTgt spid="1024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bg/>
                                          </p:spTgt>
                                        </p:tgtEl>
                                        <p:attrNameLst>
                                          <p:attrName>style.visibility</p:attrName>
                                        </p:attrNameLst>
                                      </p:cBhvr>
                                      <p:to>
                                        <p:strVal val="visible"/>
                                      </p:to>
                                    </p:set>
                                    <p:anim calcmode="lin" valueType="num">
                                      <p:cBhvr additive="base">
                                        <p:cTn id="13" dur="500" fill="hold"/>
                                        <p:tgtEl>
                                          <p:spTgt spid="4">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additive="base">
                                        <p:cTn id="2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 calcmode="lin" valueType="num">
                                      <p:cBhvr additive="base">
                                        <p:cTn id="3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 calcmode="lin" valueType="num">
                                      <p:cBhvr additive="base">
                                        <p:cTn id="3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2"/>
          </p:nvPr>
        </p:nvSpPr>
        <p:spPr>
          <a:xfrm>
            <a:off x="642910" y="2000240"/>
            <a:ext cx="7000956" cy="2643206"/>
          </a:xfrm>
        </p:spPr>
        <p:style>
          <a:lnRef idx="1">
            <a:schemeClr val="accent4"/>
          </a:lnRef>
          <a:fillRef idx="2">
            <a:schemeClr val="accent4"/>
          </a:fillRef>
          <a:effectRef idx="1">
            <a:schemeClr val="accent4"/>
          </a:effectRef>
          <a:fontRef idx="minor">
            <a:schemeClr val="dk1"/>
          </a:fontRef>
        </p:style>
        <p:txBody>
          <a:bodyPr>
            <a:normAutofit/>
          </a:bodyPr>
          <a:lstStyle/>
          <a:p>
            <a:pPr algn="r" rtl="1"/>
            <a:r>
              <a:rPr lang="fa-IR" sz="1600" b="1" dirty="0" smtClean="0">
                <a:solidFill>
                  <a:srgbClr val="7030A0"/>
                </a:solidFill>
              </a:rPr>
              <a:t>من جایگاه آزمون ها ی مدادکاغذی فرایندی</a:t>
            </a:r>
            <a:r>
              <a:rPr lang="fa-IR" sz="1600" b="1" dirty="0" smtClean="0"/>
              <a:t> </a:t>
            </a:r>
            <a:r>
              <a:rPr lang="fa-IR" sz="1600" b="1" dirty="0" smtClean="0">
                <a:solidFill>
                  <a:srgbClr val="7030A0"/>
                </a:solidFill>
              </a:rPr>
              <a:t>رادر سیستم ارزشیابی کیفی- توصیفی می دانم</a:t>
            </a:r>
            <a:r>
              <a:rPr lang="fa-IR" sz="1600" b="1" dirty="0" smtClean="0"/>
              <a:t> ،</a:t>
            </a:r>
            <a:r>
              <a:rPr lang="fa-IR" sz="1600" dirty="0" smtClean="0"/>
              <a:t>لذااین آزمو نک ها را در جریان یادگیری از یک هدف آموزشی مورد نظر تهیه و اجرا می کنم تا اطلاعات حاصل از آن را  مورد تجزیه وتحلیل قراردهم .و با توجه به کوچک بودنشان ، به راحتی اجرا و بررسی  می کنم ، بازخورد مناسب را می نویسم؛ از این رو من شرط لازم برای استفاده از آزمون های مداد-کاغذی با روش فرایندی را رعایت می کنم و در </a:t>
            </a:r>
            <a:r>
              <a:rPr lang="fa-IR" sz="1600" dirty="0" smtClean="0">
                <a:solidFill>
                  <a:srgbClr val="00B050"/>
                </a:solidFill>
              </a:rPr>
              <a:t>هر آزمونک یک یا دو هدف آموزشی محدود و مرتبط به هم </a:t>
            </a:r>
            <a:r>
              <a:rPr lang="fa-IR" sz="1600" dirty="0" smtClean="0"/>
              <a:t>را ارزیابی می کنم به طوری که بر اساس آن بتوانم وضعیت یادگیری دانش اموز را در آن هدف بخصوص بررسی و رصد کنم تا باز خورد های متناسب بعد اجرا یم باعث بهبود در یادگیری گردد.</a:t>
            </a:r>
          </a:p>
          <a:p>
            <a:pPr algn="r" rtl="1"/>
            <a:r>
              <a:rPr lang="fa-IR" sz="1600" dirty="0" smtClean="0"/>
              <a:t> </a:t>
            </a:r>
            <a:endParaRPr lang="fa-IR" sz="2000" dirty="0" smtClean="0"/>
          </a:p>
          <a:p>
            <a:pPr algn="r" rtl="1"/>
            <a:endParaRPr lang="fa-IR" dirty="0"/>
          </a:p>
        </p:txBody>
      </p:sp>
      <p:pic>
        <p:nvPicPr>
          <p:cNvPr id="11266" name="Picture 2" descr="C:\Documents and Settings\a\Desktop\مدادو بزرگی.jpeg"/>
          <p:cNvPicPr>
            <a:picLocks noChangeAspect="1" noChangeArrowheads="1"/>
          </p:cNvPicPr>
          <p:nvPr/>
        </p:nvPicPr>
        <p:blipFill>
          <a:blip r:embed="rId2" cstate="print"/>
          <a:srcRect/>
          <a:stretch>
            <a:fillRect/>
          </a:stretch>
        </p:blipFill>
        <p:spPr bwMode="auto">
          <a:xfrm>
            <a:off x="642910" y="4929198"/>
            <a:ext cx="2428892" cy="1698634"/>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11267" name="Picture 3" descr="C:\Documents and Settings\a\Desktop\آدمک مدادی.jpeg"/>
          <p:cNvPicPr>
            <a:picLocks noChangeAspect="1" noChangeArrowheads="1"/>
          </p:cNvPicPr>
          <p:nvPr/>
        </p:nvPicPr>
        <p:blipFill>
          <a:blip r:embed="rId3" cstate="print"/>
          <a:srcRect/>
          <a:stretch>
            <a:fillRect/>
          </a:stretch>
        </p:blipFill>
        <p:spPr bwMode="auto">
          <a:xfrm>
            <a:off x="6143636" y="285728"/>
            <a:ext cx="1666876" cy="1728789"/>
          </a:xfrm>
          <a:prstGeom prst="rect">
            <a:avLst/>
          </a:prstGeom>
          <a:noFill/>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down)">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down)">
                                      <p:cBhvr>
                                        <p:cTn id="1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357166"/>
            <a:ext cx="7500990" cy="857256"/>
          </a:xfrm>
          <a:effectLst>
            <a:glow rad="228600">
              <a:schemeClr val="accent3">
                <a:satMod val="175000"/>
                <a:alpha val="40000"/>
              </a:schemeClr>
            </a:glow>
            <a:outerShdw blurRad="50800" dist="25000" dir="5400000" rotWithShape="0">
              <a:srgbClr val="000000">
                <a:alpha val="40000"/>
              </a:srgbClr>
            </a:outerShdw>
          </a:effectLst>
          <a:scene3d>
            <a:camera prst="obliqueTopLeft"/>
            <a:lightRig rig="threePt" dir="t"/>
          </a:scene3d>
        </p:spPr>
        <p:style>
          <a:lnRef idx="1">
            <a:schemeClr val="accent4"/>
          </a:lnRef>
          <a:fillRef idx="2">
            <a:schemeClr val="accent4"/>
          </a:fillRef>
          <a:effectRef idx="1">
            <a:schemeClr val="accent4"/>
          </a:effectRef>
          <a:fontRef idx="minor">
            <a:schemeClr val="dk1"/>
          </a:fontRef>
        </p:style>
        <p:txBody>
          <a:bodyPr>
            <a:noAutofit/>
          </a:bodyPr>
          <a:lstStyle/>
          <a:p>
            <a:pPr algn="ctr"/>
            <a:r>
              <a:rPr lang="fa-IR" sz="24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من گام های تهیّه ی آزمون های مداد–کاغذی از نوع    فرایندی یاازمونک ها را می دانم.</a:t>
            </a:r>
            <a:endParaRPr lang="fa-IR" sz="24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8" name="Rectangle 7"/>
          <p:cNvSpPr/>
          <p:nvPr/>
        </p:nvSpPr>
        <p:spPr>
          <a:xfrm>
            <a:off x="214282" y="1500174"/>
            <a:ext cx="7643866" cy="458587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r" rtl="1"/>
            <a:r>
              <a:rPr lang="fa-IR" b="1" dirty="0" smtClean="0"/>
              <a:t>1- </a:t>
            </a:r>
            <a:r>
              <a:rPr lang="fa-IR" b="1" dirty="0" smtClean="0">
                <a:solidFill>
                  <a:srgbClr val="FF0000"/>
                </a:solidFill>
              </a:rPr>
              <a:t>نوشتن اهداف </a:t>
            </a:r>
            <a:r>
              <a:rPr lang="fa-IR" b="1" dirty="0" smtClean="0"/>
              <a:t>(</a:t>
            </a:r>
            <a:r>
              <a:rPr lang="ar-SA" b="1" dirty="0"/>
              <a:t>انتظار </a:t>
            </a:r>
            <a:r>
              <a:rPr lang="ar-SA" b="1" dirty="0" smtClean="0"/>
              <a:t>د</a:t>
            </a:r>
            <a:r>
              <a:rPr lang="fa-IR" b="1" dirty="0" smtClean="0"/>
              <a:t>ارم </a:t>
            </a:r>
            <a:r>
              <a:rPr lang="ar-SA" b="1" dirty="0" smtClean="0"/>
              <a:t>دانش </a:t>
            </a:r>
            <a:r>
              <a:rPr lang="ar-SA" b="1" dirty="0"/>
              <a:t>آموزان چه چیزی را یاد بگیرند </a:t>
            </a:r>
            <a:r>
              <a:rPr lang="ar-SA" b="1" dirty="0" smtClean="0"/>
              <a:t>.</a:t>
            </a:r>
            <a:r>
              <a:rPr lang="fa-IR" b="1" dirty="0" smtClean="0"/>
              <a:t>)	</a:t>
            </a:r>
            <a:endParaRPr lang="en-US" b="1" dirty="0"/>
          </a:p>
          <a:p>
            <a:pPr lvl="0" algn="r" rtl="1"/>
            <a:r>
              <a:rPr lang="fa-IR" b="1" dirty="0" smtClean="0"/>
              <a:t>2– </a:t>
            </a:r>
            <a:r>
              <a:rPr lang="fa-IR" b="1" dirty="0" smtClean="0">
                <a:solidFill>
                  <a:srgbClr val="FF0000"/>
                </a:solidFill>
              </a:rPr>
              <a:t>مشخص کردن ملاک  ها و شواهد</a:t>
            </a:r>
            <a:r>
              <a:rPr lang="fa-IR" b="1" dirty="0" smtClean="0"/>
              <a:t>(من می دانم مشخص کردن نشانه های رسیدن به اهداف آموزشی به عبارتی ملاک ها وشواهد ،همان پاسخ سوال ها هستند .)</a:t>
            </a:r>
            <a:endParaRPr lang="en-US" b="1" dirty="0"/>
          </a:p>
          <a:p>
            <a:pPr algn="r" rtl="1"/>
            <a:r>
              <a:rPr lang="fa-IR" b="1" dirty="0" smtClean="0"/>
              <a:t>3 – </a:t>
            </a:r>
            <a:r>
              <a:rPr lang="fa-IR" b="1" dirty="0" smtClean="0">
                <a:solidFill>
                  <a:srgbClr val="FF0000"/>
                </a:solidFill>
              </a:rPr>
              <a:t>طراحی سوالات </a:t>
            </a:r>
          </a:p>
          <a:p>
            <a:pPr algn="r" rtl="1">
              <a:buFont typeface="Wingdings" pitchFamily="2" charset="2"/>
              <a:buChar char="v"/>
            </a:pPr>
            <a:r>
              <a:rPr lang="fa-IR" b="1" dirty="0" smtClean="0"/>
              <a:t> برای هر </a:t>
            </a:r>
            <a:r>
              <a:rPr lang="fa-IR" b="1" u="sng" dirty="0" smtClean="0">
                <a:solidFill>
                  <a:srgbClr val="00B050"/>
                </a:solidFill>
              </a:rPr>
              <a:t>هدف حداقل دو سوال </a:t>
            </a:r>
            <a:r>
              <a:rPr lang="fa-IR" b="1" dirty="0" smtClean="0"/>
              <a:t>طراحی می کنم.</a:t>
            </a:r>
          </a:p>
          <a:p>
            <a:pPr algn="r" rtl="1">
              <a:buFont typeface="Wingdings" pitchFamily="2" charset="2"/>
              <a:buChar char="v"/>
            </a:pPr>
            <a:r>
              <a:rPr lang="fa-IR" b="1" dirty="0" smtClean="0"/>
              <a:t>سعی می کنم </a:t>
            </a:r>
            <a:r>
              <a:rPr lang="ar-SA" b="1" dirty="0" smtClean="0"/>
              <a:t>سوال ها</a:t>
            </a:r>
            <a:r>
              <a:rPr lang="fa-IR" b="1" dirty="0" smtClean="0"/>
              <a:t>ی</a:t>
            </a:r>
            <a:r>
              <a:rPr lang="ar-SA" b="1" dirty="0" smtClean="0"/>
              <a:t> </a:t>
            </a:r>
            <a:r>
              <a:rPr lang="fa-IR" b="1" dirty="0" smtClean="0"/>
              <a:t>مربوط به  اهداف آزمون را</a:t>
            </a:r>
            <a:r>
              <a:rPr lang="ar-SA" b="1" dirty="0" smtClean="0"/>
              <a:t>از هم مجزا</a:t>
            </a:r>
            <a:r>
              <a:rPr lang="fa-IR" b="1" dirty="0" smtClean="0"/>
              <a:t> طراحی کنم</a:t>
            </a:r>
            <a:r>
              <a:rPr lang="ar-SA" b="1" dirty="0" smtClean="0"/>
              <a:t> </a:t>
            </a:r>
            <a:r>
              <a:rPr lang="fa-IR" b="1" dirty="0" smtClean="0"/>
              <a:t>تا</a:t>
            </a:r>
            <a:r>
              <a:rPr lang="ar-SA" b="1" dirty="0" smtClean="0"/>
              <a:t>هر </a:t>
            </a:r>
            <a:r>
              <a:rPr lang="fa-IR" b="1" dirty="0" smtClean="0"/>
              <a:t>سوال </a:t>
            </a:r>
            <a:r>
              <a:rPr lang="ar-SA" b="1" dirty="0" smtClean="0"/>
              <a:t>یک هدف را</a:t>
            </a:r>
            <a:r>
              <a:rPr lang="fa-IR" b="1" dirty="0" smtClean="0"/>
              <a:t> به صورت مجزا و</a:t>
            </a:r>
            <a:r>
              <a:rPr lang="ar-SA" b="1" dirty="0" smtClean="0"/>
              <a:t> جداگانه </a:t>
            </a:r>
            <a:r>
              <a:rPr lang="fa-IR" b="1" dirty="0" smtClean="0"/>
              <a:t>ب</a:t>
            </a:r>
            <a:r>
              <a:rPr lang="ar-SA" b="1" dirty="0" smtClean="0"/>
              <a:t>سنجند.</a:t>
            </a:r>
            <a:r>
              <a:rPr lang="fa-IR" b="1" dirty="0" smtClean="0"/>
              <a:t>این آزمون ها به صورت مفهومی طراحی می گردد  .</a:t>
            </a:r>
          </a:p>
          <a:p>
            <a:pPr algn="r" rtl="1">
              <a:buFont typeface="Wingdings" pitchFamily="2" charset="2"/>
              <a:buChar char="v"/>
            </a:pPr>
            <a:r>
              <a:rPr lang="fa-IR" b="1" dirty="0" smtClean="0"/>
              <a:t>مثلاً (فقط)مفهوم ضرب؛یا مفهوم مساحت ،............</a:t>
            </a:r>
            <a:endParaRPr lang="en-US" b="1" dirty="0"/>
          </a:p>
          <a:p>
            <a:pPr lvl="0" algn="r" rtl="1"/>
            <a:r>
              <a:rPr lang="fa-IR" b="1" dirty="0" smtClean="0"/>
              <a:t>4- </a:t>
            </a:r>
            <a:r>
              <a:rPr lang="fa-IR" b="1" dirty="0" smtClean="0">
                <a:solidFill>
                  <a:srgbClr val="FF0000"/>
                </a:solidFill>
              </a:rPr>
              <a:t>تهیّه ی جدول توصیف عملکرد</a:t>
            </a:r>
          </a:p>
          <a:p>
            <a:pPr lvl="0" algn="r" rtl="1">
              <a:buFont typeface="Wingdings" pitchFamily="2" charset="2"/>
              <a:buChar char="v"/>
            </a:pPr>
            <a:r>
              <a:rPr lang="fa-IR" b="1" dirty="0" smtClean="0"/>
              <a:t>به صورت کلی نگری یا تحلیلی</a:t>
            </a:r>
            <a:endParaRPr lang="fa-IR" sz="2000" dirty="0" smtClean="0"/>
          </a:p>
          <a:p>
            <a:pPr lvl="0" algn="r" rtl="1"/>
            <a:r>
              <a:rPr lang="fa-IR" sz="2000" dirty="0" smtClean="0"/>
              <a:t>    5-</a:t>
            </a:r>
            <a:r>
              <a:rPr lang="fa-IR" sz="2000" b="1" dirty="0" smtClean="0">
                <a:solidFill>
                  <a:srgbClr val="FF0000"/>
                </a:solidFill>
              </a:rPr>
              <a:t>درج جدول خودسنجی</a:t>
            </a:r>
          </a:p>
          <a:p>
            <a:pPr lvl="0" algn="r" rtl="1"/>
            <a:endParaRPr lang="en-US" sz="1400" b="1" dirty="0" smtClean="0">
              <a:solidFill>
                <a:srgbClr val="FF0000"/>
              </a:solidFill>
            </a:endParaRPr>
          </a:p>
          <a:p>
            <a:pPr algn="r" rtl="1"/>
            <a:endParaRPr lang="en-US" sz="1400" dirty="0" smtClean="0"/>
          </a:p>
          <a:p>
            <a:pPr lvl="0" algn="r" rtl="1"/>
            <a:endParaRPr lang="en-US" sz="1400" dirty="0"/>
          </a:p>
          <a:p>
            <a:pPr algn="r" rtl="1"/>
            <a:endParaRPr lang="fa-IR" sz="1400" dirty="0"/>
          </a:p>
        </p:txBody>
      </p:sp>
      <p:pic>
        <p:nvPicPr>
          <p:cNvPr id="14338" name="Picture 2" descr="C:\Documents and Settings\a\Desktop\13.jpeg"/>
          <p:cNvPicPr>
            <a:picLocks noChangeAspect="1" noChangeArrowheads="1"/>
          </p:cNvPicPr>
          <p:nvPr/>
        </p:nvPicPr>
        <p:blipFill>
          <a:blip r:embed="rId3" cstate="print"/>
          <a:srcRect/>
          <a:stretch>
            <a:fillRect/>
          </a:stretch>
        </p:blipFill>
        <p:spPr bwMode="auto">
          <a:xfrm>
            <a:off x="571472" y="4429132"/>
            <a:ext cx="2689216" cy="1500197"/>
          </a:xfrm>
          <a:prstGeom prst="rect">
            <a:avLst/>
          </a:prstGeom>
          <a:noFill/>
        </p:spPr>
      </p:pic>
      <p:sp>
        <p:nvSpPr>
          <p:cNvPr id="5" name="Cloud Callout 4"/>
          <p:cNvSpPr/>
          <p:nvPr/>
        </p:nvSpPr>
        <p:spPr>
          <a:xfrm>
            <a:off x="2786050" y="4357694"/>
            <a:ext cx="1285884" cy="1357322"/>
          </a:xfrm>
          <a:prstGeom prst="cloudCallout">
            <a:avLst>
              <a:gd name="adj1" fmla="val -30433"/>
              <a:gd name="adj2" fmla="val 58290"/>
            </a:avLst>
          </a:prstGeom>
        </p:spPr>
        <p:style>
          <a:lnRef idx="0">
            <a:schemeClr val="accent4"/>
          </a:lnRef>
          <a:fillRef idx="3">
            <a:schemeClr val="accent4"/>
          </a:fillRef>
          <a:effectRef idx="3">
            <a:schemeClr val="accent4"/>
          </a:effectRef>
          <a:fontRef idx="minor">
            <a:schemeClr val="lt1"/>
          </a:fontRef>
        </p:style>
        <p:txBody>
          <a:bodyPr rtlCol="0" anchor="ctr"/>
          <a:lstStyle/>
          <a:p>
            <a:pPr algn="r"/>
            <a:r>
              <a:rPr lang="fa-IR" sz="1400" dirty="0" smtClean="0">
                <a:solidFill>
                  <a:schemeClr val="tx1"/>
                </a:solidFill>
              </a:rPr>
              <a:t>ما اینجا آزمونک </a:t>
            </a:r>
            <a:r>
              <a:rPr lang="fa-IR" sz="1100" dirty="0" smtClean="0">
                <a:solidFill>
                  <a:schemeClr val="tx1"/>
                </a:solidFill>
              </a:rPr>
              <a:t>می سازیم</a:t>
            </a:r>
            <a:endParaRPr lang="en-US" sz="1200" dirty="0">
              <a:solidFill>
                <a:schemeClr val="tx1"/>
              </a:solidFill>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bg/>
                                          </p:spTgt>
                                        </p:tgtEl>
                                        <p:attrNameLst>
                                          <p:attrName>style.visibility</p:attrName>
                                        </p:attrNameLst>
                                      </p:cBhvr>
                                      <p:to>
                                        <p:strVal val="visible"/>
                                      </p:to>
                                    </p:set>
                                    <p:anim calcmode="lin" valueType="num">
                                      <p:cBhvr additive="base">
                                        <p:cTn id="12" dur="500" fill="hold"/>
                                        <p:tgtEl>
                                          <p:spTgt spid="8">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8">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 calcmode="lin" valueType="num">
                                      <p:cBhvr additive="base">
                                        <p:cTn id="18"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
                                            <p:txEl>
                                              <p:pRg st="1" end="1"/>
                                            </p:txEl>
                                          </p:spTgt>
                                        </p:tgtEl>
                                        <p:attrNameLst>
                                          <p:attrName>style.visibility</p:attrName>
                                        </p:attrNameLst>
                                      </p:cBhvr>
                                      <p:to>
                                        <p:strVal val="visible"/>
                                      </p:to>
                                    </p:set>
                                    <p:anim calcmode="lin" valueType="num">
                                      <p:cBhvr additive="base">
                                        <p:cTn id="24"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
                                            <p:txEl>
                                              <p:pRg st="2" end="2"/>
                                            </p:txEl>
                                          </p:spTgt>
                                        </p:tgtEl>
                                        <p:attrNameLst>
                                          <p:attrName>style.visibility</p:attrName>
                                        </p:attrNameLst>
                                      </p:cBhvr>
                                      <p:to>
                                        <p:strVal val="visible"/>
                                      </p:to>
                                    </p:set>
                                    <p:anim calcmode="lin" valueType="num">
                                      <p:cBhvr additive="base">
                                        <p:cTn id="30"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8">
                                            <p:txEl>
                                              <p:pRg st="3" end="3"/>
                                            </p:txEl>
                                          </p:spTgt>
                                        </p:tgtEl>
                                        <p:attrNameLst>
                                          <p:attrName>style.visibility</p:attrName>
                                        </p:attrNameLst>
                                      </p:cBhvr>
                                      <p:to>
                                        <p:strVal val="visible"/>
                                      </p:to>
                                    </p:set>
                                    <p:anim calcmode="lin" valueType="num">
                                      <p:cBhvr additive="base">
                                        <p:cTn id="36"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8">
                                            <p:txEl>
                                              <p:pRg st="4" end="4"/>
                                            </p:txEl>
                                          </p:spTgt>
                                        </p:tgtEl>
                                        <p:attrNameLst>
                                          <p:attrName>style.visibility</p:attrName>
                                        </p:attrNameLst>
                                      </p:cBhvr>
                                      <p:to>
                                        <p:strVal val="visible"/>
                                      </p:to>
                                    </p:set>
                                    <p:anim calcmode="lin" valueType="num">
                                      <p:cBhvr additive="base">
                                        <p:cTn id="42"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8">
                                            <p:txEl>
                                              <p:pRg st="5" end="5"/>
                                            </p:txEl>
                                          </p:spTgt>
                                        </p:tgtEl>
                                        <p:attrNameLst>
                                          <p:attrName>style.visibility</p:attrName>
                                        </p:attrNameLst>
                                      </p:cBhvr>
                                      <p:to>
                                        <p:strVal val="visible"/>
                                      </p:to>
                                    </p:set>
                                    <p:anim calcmode="lin" valueType="num">
                                      <p:cBhvr additive="base">
                                        <p:cTn id="48"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8">
                                            <p:txEl>
                                              <p:pRg st="6" end="6"/>
                                            </p:txEl>
                                          </p:spTgt>
                                        </p:tgtEl>
                                        <p:attrNameLst>
                                          <p:attrName>style.visibility</p:attrName>
                                        </p:attrNameLst>
                                      </p:cBhvr>
                                      <p:to>
                                        <p:strVal val="visible"/>
                                      </p:to>
                                    </p:set>
                                    <p:anim calcmode="lin" valueType="num">
                                      <p:cBhvr additive="base">
                                        <p:cTn id="54"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8">
                                            <p:txEl>
                                              <p:pRg st="7" end="7"/>
                                            </p:txEl>
                                          </p:spTgt>
                                        </p:tgtEl>
                                        <p:attrNameLst>
                                          <p:attrName>style.visibility</p:attrName>
                                        </p:attrNameLst>
                                      </p:cBhvr>
                                      <p:to>
                                        <p:strVal val="visible"/>
                                      </p:to>
                                    </p:set>
                                    <p:anim calcmode="lin" valueType="num">
                                      <p:cBhvr additive="base">
                                        <p:cTn id="60"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8">
                                            <p:txEl>
                                              <p:pRg st="8" end="8"/>
                                            </p:txEl>
                                          </p:spTgt>
                                        </p:tgtEl>
                                        <p:attrNameLst>
                                          <p:attrName>style.visibility</p:attrName>
                                        </p:attrNameLst>
                                      </p:cBhvr>
                                      <p:to>
                                        <p:strVal val="visible"/>
                                      </p:to>
                                    </p:set>
                                    <p:anim calcmode="lin" valueType="num">
                                      <p:cBhvr additive="base">
                                        <p:cTn id="66" dur="500" fill="hold"/>
                                        <p:tgtEl>
                                          <p:spTgt spid="8">
                                            <p:txEl>
                                              <p:pRg st="8" end="8"/>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8">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00042"/>
            <a:ext cx="7467600" cy="5973910"/>
          </a:xfrm>
          <a:solidFill>
            <a:srgbClr val="92D050"/>
          </a:solidFill>
        </p:spPr>
        <p:txBody>
          <a:bodyPr/>
          <a:lstStyle/>
          <a:p>
            <a:pPr algn="ctr" rtl="1"/>
            <a:r>
              <a:rPr lang="fa-IR" sz="2000" dirty="0" smtClean="0">
                <a:solidFill>
                  <a:srgbClr val="002060"/>
                </a:solidFill>
              </a:rPr>
              <a:t>من باجدول توصیف عملکرد به </a:t>
            </a:r>
            <a:r>
              <a:rPr lang="fa-IR" sz="2000" b="1" dirty="0" smtClean="0">
                <a:solidFill>
                  <a:srgbClr val="0070C0"/>
                </a:solidFill>
              </a:rPr>
              <a:t>« </a:t>
            </a:r>
            <a:r>
              <a:rPr lang="fa-IR" sz="2000" dirty="0" smtClean="0">
                <a:solidFill>
                  <a:srgbClr val="002060"/>
                </a:solidFill>
              </a:rPr>
              <a:t>شیوه ی تحلیلی » آشنا هستم</a:t>
            </a:r>
          </a:p>
          <a:p>
            <a:pPr algn="r" rtl="1"/>
            <a:endParaRPr lang="fa-IR" dirty="0">
              <a:solidFill>
                <a:srgbClr val="FF0000"/>
              </a:solidFill>
            </a:endParaRPr>
          </a:p>
        </p:txBody>
      </p:sp>
      <p:graphicFrame>
        <p:nvGraphicFramePr>
          <p:cNvPr id="11" name="Table 10"/>
          <p:cNvGraphicFramePr>
            <a:graphicFrameLocks noGrp="1"/>
          </p:cNvGraphicFramePr>
          <p:nvPr/>
        </p:nvGraphicFramePr>
        <p:xfrm>
          <a:off x="928662" y="1397000"/>
          <a:ext cx="6691338" cy="4505960"/>
        </p:xfrm>
        <a:graphic>
          <a:graphicData uri="http://schemas.openxmlformats.org/drawingml/2006/table">
            <a:tbl>
              <a:tblPr rtl="1" firstRow="1" bandRow="1">
                <a:tableStyleId>{21E4AEA4-8DFA-4A89-87EB-49C32662AFE0}</a:tableStyleId>
              </a:tblPr>
              <a:tblGrid>
                <a:gridCol w="1369648"/>
                <a:gridCol w="1017972"/>
                <a:gridCol w="958049"/>
                <a:gridCol w="1115223"/>
                <a:gridCol w="1115223"/>
                <a:gridCol w="1115223"/>
              </a:tblGrid>
              <a:tr h="370840">
                <a:tc>
                  <a:txBody>
                    <a:bodyPr/>
                    <a:lstStyle/>
                    <a:p>
                      <a:pPr algn="ctr" rtl="1"/>
                      <a:r>
                        <a:rPr lang="fa-IR" dirty="0" smtClean="0"/>
                        <a:t>    سطوح                                      عملکرد</a:t>
                      </a:r>
                    </a:p>
                    <a:p>
                      <a:pPr rtl="1"/>
                      <a:endParaRPr lang="fa-IR" dirty="0" smtClean="0"/>
                    </a:p>
                    <a:p>
                      <a:pPr rtl="1"/>
                      <a:endParaRPr lang="fa-IR" dirty="0" smtClean="0"/>
                    </a:p>
                    <a:p>
                      <a:pPr algn="r" rtl="1"/>
                      <a:r>
                        <a:rPr lang="fa-IR" dirty="0" smtClean="0"/>
                        <a:t>ملاک و</a:t>
                      </a:r>
                    </a:p>
                    <a:p>
                      <a:pPr algn="r" rtl="1"/>
                      <a:r>
                        <a:rPr lang="fa-IR" dirty="0" smtClean="0"/>
                        <a:t>شواهد</a:t>
                      </a:r>
                    </a:p>
                    <a:p>
                      <a:pPr rtl="1"/>
                      <a:endParaRPr lang="fa-IR" dirty="0"/>
                    </a:p>
                  </a:txBody>
                  <a:tcPr>
                    <a:lnTlToBr w="12700" cap="flat" cmpd="sng" algn="ctr">
                      <a:solidFill>
                        <a:schemeClr val="tx1"/>
                      </a:solidFill>
                      <a:prstDash val="solid"/>
                      <a:round/>
                      <a:headEnd type="none" w="med" len="med"/>
                      <a:tailEnd type="none" w="med" len="med"/>
                    </a:lnTlToBr>
                    <a:solidFill>
                      <a:srgbClr val="0070C0"/>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b="1" kern="1400" dirty="0" smtClean="0">
                          <a:solidFill>
                            <a:srgbClr val="000000"/>
                          </a:solidFill>
                          <a:latin typeface="Arial" pitchFamily="34" charset="0"/>
                          <a:ea typeface="Calibri"/>
                          <a:cs typeface="Arial" pitchFamily="34" charset="0"/>
                        </a:rPr>
                        <a:t>تسلط کامل</a:t>
                      </a:r>
                      <a:endParaRPr lang="en-US" sz="1800" b="1" kern="1400" dirty="0" smtClean="0">
                        <a:solidFill>
                          <a:srgbClr val="000000"/>
                        </a:solidFill>
                        <a:latin typeface="Arial" pitchFamily="34" charset="0"/>
                        <a:ea typeface="Times New Roman"/>
                        <a:cs typeface="Arial" pitchFamily="34" charset="0"/>
                      </a:endParaRPr>
                    </a:p>
                    <a:p>
                      <a:pPr algn="ctr" rtl="1"/>
                      <a:endParaRPr lang="fa-IR" sz="2400" dirty="0"/>
                    </a:p>
                  </a:txBody>
                  <a:tcPr>
                    <a:solidFill>
                      <a:srgbClr val="0070C0"/>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b="1" kern="1400" dirty="0" smtClean="0">
                          <a:solidFill>
                            <a:srgbClr val="000000"/>
                          </a:solidFill>
                          <a:latin typeface="Arial" pitchFamily="34" charset="0"/>
                          <a:ea typeface="Calibri"/>
                          <a:cs typeface="Arial" pitchFamily="34" charset="0"/>
                        </a:rPr>
                        <a:t>تسلط خوب</a:t>
                      </a:r>
                      <a:endParaRPr lang="en-US" sz="1800" b="1" kern="1400" dirty="0" smtClean="0">
                        <a:solidFill>
                          <a:srgbClr val="000000"/>
                        </a:solidFill>
                        <a:latin typeface="Arial" pitchFamily="34" charset="0"/>
                        <a:ea typeface="Times New Roman"/>
                        <a:cs typeface="Arial" pitchFamily="34" charset="0"/>
                      </a:endParaRPr>
                    </a:p>
                    <a:p>
                      <a:pPr algn="ctr" rtl="1"/>
                      <a:endParaRPr lang="fa-IR" sz="2400" dirty="0"/>
                    </a:p>
                  </a:txBody>
                  <a:tcPr>
                    <a:solidFill>
                      <a:srgbClr val="0070C0"/>
                    </a:solidFill>
                  </a:tcPr>
                </a:tc>
                <a:tc>
                  <a:txBody>
                    <a:bodyPr/>
                    <a:lstStyle/>
                    <a:p>
                      <a:pPr algn="ctr" rtl="1"/>
                      <a:r>
                        <a:rPr lang="ar-SA" sz="2400" b="1" kern="1400" dirty="0" smtClean="0">
                          <a:solidFill>
                            <a:srgbClr val="000000"/>
                          </a:solidFill>
                          <a:latin typeface="Arial" pitchFamily="34" charset="0"/>
                          <a:ea typeface="Calibri"/>
                          <a:cs typeface="Arial" pitchFamily="34" charset="0"/>
                        </a:rPr>
                        <a:t>متوسط</a:t>
                      </a:r>
                      <a:endParaRPr lang="fa-IR" sz="2400" dirty="0"/>
                    </a:p>
                  </a:txBody>
                  <a:tcPr>
                    <a:solidFill>
                      <a:srgbClr val="0070C0"/>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b="1" kern="1400" dirty="0" smtClean="0">
                          <a:solidFill>
                            <a:srgbClr val="000000"/>
                          </a:solidFill>
                          <a:latin typeface="Arial" pitchFamily="34" charset="0"/>
                          <a:ea typeface="Calibri"/>
                          <a:cs typeface="Arial" pitchFamily="34" charset="0"/>
                        </a:rPr>
                        <a:t>کم</a:t>
                      </a:r>
                      <a:endParaRPr lang="en-US" sz="1800" b="1" kern="1400" dirty="0" smtClean="0">
                        <a:solidFill>
                          <a:srgbClr val="000000"/>
                        </a:solidFill>
                        <a:latin typeface="Arial" pitchFamily="34" charset="0"/>
                        <a:ea typeface="Times New Roman"/>
                        <a:cs typeface="Arial" pitchFamily="34" charset="0"/>
                      </a:endParaRPr>
                    </a:p>
                    <a:p>
                      <a:pPr algn="ctr" rtl="1"/>
                      <a:endParaRPr lang="fa-IR" sz="2400" dirty="0"/>
                    </a:p>
                  </a:txBody>
                  <a:tcPr>
                    <a:solidFill>
                      <a:srgbClr val="0070C0"/>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b="1" kern="1400" dirty="0" smtClean="0">
                          <a:solidFill>
                            <a:srgbClr val="000000"/>
                          </a:solidFill>
                          <a:latin typeface="Arial" pitchFamily="34" charset="0"/>
                          <a:ea typeface="Calibri"/>
                          <a:cs typeface="Arial" pitchFamily="34" charset="0"/>
                        </a:rPr>
                        <a:t>خیلی کم</a:t>
                      </a:r>
                      <a:endParaRPr lang="en-US" sz="1800" b="1" kern="1400" dirty="0" smtClean="0">
                        <a:solidFill>
                          <a:srgbClr val="000000"/>
                        </a:solidFill>
                        <a:latin typeface="Arial" pitchFamily="34" charset="0"/>
                        <a:ea typeface="Times New Roman"/>
                        <a:cs typeface="Arial" pitchFamily="34" charset="0"/>
                      </a:endParaRPr>
                    </a:p>
                    <a:p>
                      <a:pPr algn="ctr" rtl="1"/>
                      <a:endParaRPr lang="fa-IR" sz="2400" dirty="0"/>
                    </a:p>
                  </a:txBody>
                  <a:tcPr>
                    <a:solidFill>
                      <a:srgbClr val="0070C0"/>
                    </a:solidFill>
                  </a:tcPr>
                </a:tc>
              </a:tr>
              <a:tr h="370840">
                <a:tc>
                  <a:txBody>
                    <a:bodyPr/>
                    <a:lstStyle/>
                    <a:p>
                      <a:pPr rtl="1"/>
                      <a:r>
                        <a:rPr lang="fa-IR" b="1" dirty="0" smtClean="0"/>
                        <a:t>ملاک 1</a:t>
                      </a:r>
                      <a:endParaRPr lang="fa-IR" b="1" dirty="0"/>
                    </a:p>
                  </a:txBody>
                  <a:tcPr>
                    <a:solidFill>
                      <a:srgbClr val="0070C0"/>
                    </a:solidFill>
                  </a:tcPr>
                </a:tc>
                <a:tc>
                  <a:txBody>
                    <a:bodyPr/>
                    <a:lstStyle/>
                    <a:p>
                      <a:pPr rtl="1"/>
                      <a:endParaRPr lang="fa-IR" dirty="0"/>
                    </a:p>
                  </a:txBody>
                  <a:tcPr>
                    <a:solidFill>
                      <a:srgbClr val="0070C0"/>
                    </a:solidFill>
                  </a:tcPr>
                </a:tc>
                <a:tc>
                  <a:txBody>
                    <a:bodyPr/>
                    <a:lstStyle/>
                    <a:p>
                      <a:pPr rtl="1"/>
                      <a:endParaRPr lang="fa-IR"/>
                    </a:p>
                  </a:txBody>
                  <a:tcPr>
                    <a:solidFill>
                      <a:srgbClr val="0070C0"/>
                    </a:solidFill>
                  </a:tcPr>
                </a:tc>
                <a:tc>
                  <a:txBody>
                    <a:bodyPr/>
                    <a:lstStyle/>
                    <a:p>
                      <a:pPr rtl="1"/>
                      <a:endParaRPr lang="fa-IR"/>
                    </a:p>
                  </a:txBody>
                  <a:tcPr>
                    <a:solidFill>
                      <a:srgbClr val="0070C0"/>
                    </a:solidFill>
                  </a:tcPr>
                </a:tc>
                <a:tc>
                  <a:txBody>
                    <a:bodyPr/>
                    <a:lstStyle/>
                    <a:p>
                      <a:pPr rtl="1"/>
                      <a:endParaRPr lang="fa-IR"/>
                    </a:p>
                  </a:txBody>
                  <a:tcPr>
                    <a:solidFill>
                      <a:srgbClr val="0070C0"/>
                    </a:solidFill>
                  </a:tcPr>
                </a:tc>
                <a:tc>
                  <a:txBody>
                    <a:bodyPr/>
                    <a:lstStyle/>
                    <a:p>
                      <a:pPr rtl="1"/>
                      <a:endParaRPr lang="fa-IR"/>
                    </a:p>
                  </a:txBody>
                  <a:tcPr>
                    <a:solidFill>
                      <a:srgbClr val="0070C0"/>
                    </a:solidFill>
                  </a:tcPr>
                </a:tc>
              </a:tr>
              <a:tr h="370840">
                <a:tc>
                  <a:txBody>
                    <a:bodyPr/>
                    <a:lstStyle/>
                    <a:p>
                      <a:pPr rtl="1"/>
                      <a:r>
                        <a:rPr lang="fa-IR" b="1" dirty="0" smtClean="0"/>
                        <a:t>ملاک2</a:t>
                      </a:r>
                      <a:endParaRPr lang="fa-IR" b="1" dirty="0"/>
                    </a:p>
                  </a:txBody>
                  <a:tcPr>
                    <a:solidFill>
                      <a:srgbClr val="0070C0"/>
                    </a:solidFill>
                  </a:tcPr>
                </a:tc>
                <a:tc>
                  <a:txBody>
                    <a:bodyPr/>
                    <a:lstStyle/>
                    <a:p>
                      <a:pPr rtl="1"/>
                      <a:endParaRPr lang="fa-IR" dirty="0"/>
                    </a:p>
                  </a:txBody>
                  <a:tcPr>
                    <a:solidFill>
                      <a:srgbClr val="0070C0"/>
                    </a:solidFill>
                  </a:tcPr>
                </a:tc>
                <a:tc>
                  <a:txBody>
                    <a:bodyPr/>
                    <a:lstStyle/>
                    <a:p>
                      <a:pPr rtl="1"/>
                      <a:endParaRPr lang="fa-IR"/>
                    </a:p>
                  </a:txBody>
                  <a:tcPr>
                    <a:solidFill>
                      <a:srgbClr val="0070C0"/>
                    </a:solidFill>
                  </a:tcPr>
                </a:tc>
                <a:tc>
                  <a:txBody>
                    <a:bodyPr/>
                    <a:lstStyle/>
                    <a:p>
                      <a:pPr rtl="1"/>
                      <a:endParaRPr lang="fa-IR"/>
                    </a:p>
                  </a:txBody>
                  <a:tcPr>
                    <a:solidFill>
                      <a:srgbClr val="0070C0"/>
                    </a:solidFill>
                  </a:tcPr>
                </a:tc>
                <a:tc>
                  <a:txBody>
                    <a:bodyPr/>
                    <a:lstStyle/>
                    <a:p>
                      <a:pPr rtl="1"/>
                      <a:endParaRPr lang="fa-IR"/>
                    </a:p>
                  </a:txBody>
                  <a:tcPr>
                    <a:solidFill>
                      <a:srgbClr val="0070C0"/>
                    </a:solidFill>
                  </a:tcPr>
                </a:tc>
                <a:tc>
                  <a:txBody>
                    <a:bodyPr/>
                    <a:lstStyle/>
                    <a:p>
                      <a:pPr rtl="1"/>
                      <a:endParaRPr lang="fa-IR"/>
                    </a:p>
                  </a:txBody>
                  <a:tcPr>
                    <a:solidFill>
                      <a:srgbClr val="0070C0"/>
                    </a:solidFill>
                  </a:tcPr>
                </a:tc>
              </a:tr>
              <a:tr h="370840">
                <a:tc>
                  <a:txBody>
                    <a:bodyPr/>
                    <a:lstStyle/>
                    <a:p>
                      <a:pPr rtl="1"/>
                      <a:r>
                        <a:rPr lang="fa-IR" b="1" dirty="0" smtClean="0"/>
                        <a:t>ملاک3</a:t>
                      </a:r>
                      <a:endParaRPr lang="fa-IR" b="1" dirty="0"/>
                    </a:p>
                  </a:txBody>
                  <a:tcPr>
                    <a:solidFill>
                      <a:srgbClr val="0070C0"/>
                    </a:solidFill>
                  </a:tcPr>
                </a:tc>
                <a:tc>
                  <a:txBody>
                    <a:bodyPr/>
                    <a:lstStyle/>
                    <a:p>
                      <a:pPr rtl="1"/>
                      <a:endParaRPr lang="fa-IR" dirty="0"/>
                    </a:p>
                  </a:txBody>
                  <a:tcPr>
                    <a:solidFill>
                      <a:srgbClr val="0070C0"/>
                    </a:solidFill>
                  </a:tcPr>
                </a:tc>
                <a:tc>
                  <a:txBody>
                    <a:bodyPr/>
                    <a:lstStyle/>
                    <a:p>
                      <a:pPr rtl="1"/>
                      <a:endParaRPr lang="fa-IR"/>
                    </a:p>
                  </a:txBody>
                  <a:tcPr>
                    <a:solidFill>
                      <a:srgbClr val="0070C0"/>
                    </a:solidFill>
                  </a:tcPr>
                </a:tc>
                <a:tc>
                  <a:txBody>
                    <a:bodyPr/>
                    <a:lstStyle/>
                    <a:p>
                      <a:pPr rtl="1"/>
                      <a:endParaRPr lang="fa-IR"/>
                    </a:p>
                  </a:txBody>
                  <a:tcPr>
                    <a:solidFill>
                      <a:srgbClr val="0070C0"/>
                    </a:solidFill>
                  </a:tcPr>
                </a:tc>
                <a:tc>
                  <a:txBody>
                    <a:bodyPr/>
                    <a:lstStyle/>
                    <a:p>
                      <a:pPr rtl="1"/>
                      <a:endParaRPr lang="fa-IR"/>
                    </a:p>
                  </a:txBody>
                  <a:tcPr>
                    <a:solidFill>
                      <a:srgbClr val="0070C0"/>
                    </a:solidFill>
                  </a:tcPr>
                </a:tc>
                <a:tc>
                  <a:txBody>
                    <a:bodyPr/>
                    <a:lstStyle/>
                    <a:p>
                      <a:pPr rtl="1"/>
                      <a:endParaRPr lang="fa-IR"/>
                    </a:p>
                  </a:txBody>
                  <a:tcPr>
                    <a:solidFill>
                      <a:srgbClr val="0070C0"/>
                    </a:solidFill>
                  </a:tcPr>
                </a:tc>
              </a:tr>
              <a:tr h="370840">
                <a:tc>
                  <a:txBody>
                    <a:bodyPr/>
                    <a:lstStyle/>
                    <a:p>
                      <a:pPr rtl="1"/>
                      <a:r>
                        <a:rPr lang="fa-IR" b="1" dirty="0" smtClean="0"/>
                        <a:t>ملاک 4</a:t>
                      </a:r>
                      <a:endParaRPr lang="fa-IR" b="1" dirty="0"/>
                    </a:p>
                  </a:txBody>
                  <a:tcPr>
                    <a:solidFill>
                      <a:srgbClr val="0070C0"/>
                    </a:solidFill>
                  </a:tcPr>
                </a:tc>
                <a:tc>
                  <a:txBody>
                    <a:bodyPr/>
                    <a:lstStyle/>
                    <a:p>
                      <a:pPr rtl="1"/>
                      <a:endParaRPr lang="fa-IR" dirty="0"/>
                    </a:p>
                  </a:txBody>
                  <a:tcPr>
                    <a:solidFill>
                      <a:srgbClr val="0070C0"/>
                    </a:solidFill>
                  </a:tcPr>
                </a:tc>
                <a:tc>
                  <a:txBody>
                    <a:bodyPr/>
                    <a:lstStyle/>
                    <a:p>
                      <a:pPr rtl="1"/>
                      <a:endParaRPr lang="fa-IR"/>
                    </a:p>
                  </a:txBody>
                  <a:tcPr>
                    <a:solidFill>
                      <a:srgbClr val="0070C0"/>
                    </a:solidFill>
                  </a:tcPr>
                </a:tc>
                <a:tc>
                  <a:txBody>
                    <a:bodyPr/>
                    <a:lstStyle/>
                    <a:p>
                      <a:pPr rtl="1"/>
                      <a:endParaRPr lang="fa-IR"/>
                    </a:p>
                  </a:txBody>
                  <a:tcPr>
                    <a:solidFill>
                      <a:srgbClr val="0070C0"/>
                    </a:solidFill>
                  </a:tcPr>
                </a:tc>
                <a:tc>
                  <a:txBody>
                    <a:bodyPr/>
                    <a:lstStyle/>
                    <a:p>
                      <a:pPr rtl="1"/>
                      <a:endParaRPr lang="fa-IR"/>
                    </a:p>
                  </a:txBody>
                  <a:tcPr>
                    <a:solidFill>
                      <a:srgbClr val="0070C0"/>
                    </a:solidFill>
                  </a:tcPr>
                </a:tc>
                <a:tc>
                  <a:txBody>
                    <a:bodyPr/>
                    <a:lstStyle/>
                    <a:p>
                      <a:pPr rtl="1"/>
                      <a:endParaRPr lang="fa-IR"/>
                    </a:p>
                  </a:txBody>
                  <a:tcPr>
                    <a:solidFill>
                      <a:srgbClr val="0070C0"/>
                    </a:solidFill>
                  </a:tcPr>
                </a:tc>
              </a:tr>
              <a:tr h="370840">
                <a:tc>
                  <a:txBody>
                    <a:bodyPr/>
                    <a:lstStyle/>
                    <a:p>
                      <a:pPr rtl="1"/>
                      <a:r>
                        <a:rPr lang="fa-IR" b="1" dirty="0" smtClean="0"/>
                        <a:t>ملاک 5</a:t>
                      </a:r>
                      <a:endParaRPr lang="fa-IR" b="1" dirty="0"/>
                    </a:p>
                  </a:txBody>
                  <a:tcPr>
                    <a:solidFill>
                      <a:srgbClr val="0070C0"/>
                    </a:solidFill>
                  </a:tcPr>
                </a:tc>
                <a:tc>
                  <a:txBody>
                    <a:bodyPr/>
                    <a:lstStyle/>
                    <a:p>
                      <a:pPr rtl="1"/>
                      <a:endParaRPr lang="fa-IR" dirty="0"/>
                    </a:p>
                  </a:txBody>
                  <a:tcPr>
                    <a:solidFill>
                      <a:srgbClr val="0070C0"/>
                    </a:solidFill>
                  </a:tcPr>
                </a:tc>
                <a:tc>
                  <a:txBody>
                    <a:bodyPr/>
                    <a:lstStyle/>
                    <a:p>
                      <a:pPr rtl="1"/>
                      <a:endParaRPr lang="fa-IR"/>
                    </a:p>
                  </a:txBody>
                  <a:tcPr>
                    <a:solidFill>
                      <a:srgbClr val="0070C0"/>
                    </a:solidFill>
                  </a:tcPr>
                </a:tc>
                <a:tc>
                  <a:txBody>
                    <a:bodyPr/>
                    <a:lstStyle/>
                    <a:p>
                      <a:pPr rtl="1"/>
                      <a:endParaRPr lang="fa-IR"/>
                    </a:p>
                  </a:txBody>
                  <a:tcPr>
                    <a:solidFill>
                      <a:srgbClr val="0070C0"/>
                    </a:solidFill>
                  </a:tcPr>
                </a:tc>
                <a:tc>
                  <a:txBody>
                    <a:bodyPr/>
                    <a:lstStyle/>
                    <a:p>
                      <a:pPr rtl="1"/>
                      <a:endParaRPr lang="fa-IR"/>
                    </a:p>
                  </a:txBody>
                  <a:tcPr>
                    <a:solidFill>
                      <a:srgbClr val="0070C0"/>
                    </a:solidFill>
                  </a:tcPr>
                </a:tc>
                <a:tc>
                  <a:txBody>
                    <a:bodyPr/>
                    <a:lstStyle/>
                    <a:p>
                      <a:pPr rtl="1"/>
                      <a:endParaRPr lang="fa-IR" dirty="0"/>
                    </a:p>
                  </a:txBody>
                  <a:tcPr>
                    <a:solidFill>
                      <a:srgbClr val="0070C0"/>
                    </a:solidFill>
                  </a:tcPr>
                </a:tc>
              </a:tr>
              <a:tr h="370840">
                <a:tc gridSpan="6">
                  <a:txBody>
                    <a:bodyPr/>
                    <a:lstStyle/>
                    <a:p>
                      <a:pPr algn="r" rtl="1"/>
                      <a:r>
                        <a:rPr lang="fa-IR" b="1" dirty="0" smtClean="0"/>
                        <a:t>بازخورد توصیفی :</a:t>
                      </a:r>
                    </a:p>
                    <a:p>
                      <a:pPr rtl="1"/>
                      <a:endParaRPr lang="fa-IR" b="1" dirty="0"/>
                    </a:p>
                  </a:txBody>
                  <a:tcPr>
                    <a:solidFill>
                      <a:srgbClr val="0070C0"/>
                    </a:solid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dirty="0"/>
                    </a:p>
                  </a:txBody>
                  <a:tcPr/>
                </a:tc>
              </a:tr>
            </a:tbl>
          </a:graphicData>
        </a:graphic>
      </p:graphicFrame>
      <p:cxnSp>
        <p:nvCxnSpPr>
          <p:cNvPr id="14" name="Straight Arrow Connector 13"/>
          <p:cNvCxnSpPr/>
          <p:nvPr/>
        </p:nvCxnSpPr>
        <p:spPr>
          <a:xfrm rot="10800000" flipV="1">
            <a:off x="6000760" y="2285992"/>
            <a:ext cx="785818" cy="7143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5" name="Straight Arrow Connector 14"/>
          <p:cNvCxnSpPr/>
          <p:nvPr/>
        </p:nvCxnSpPr>
        <p:spPr>
          <a:xfrm rot="5400000">
            <a:off x="6429388" y="3214686"/>
            <a:ext cx="428628" cy="142876"/>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71480"/>
            <a:ext cx="7467600" cy="5902472"/>
          </a:xfrm>
          <a:solidFill>
            <a:srgbClr val="92D050"/>
          </a:solidFill>
          <a:ln>
            <a:solidFill>
              <a:srgbClr val="0070C0"/>
            </a:solidFill>
          </a:ln>
        </p:spPr>
        <p:txBody>
          <a:bodyPr>
            <a:normAutofit/>
          </a:bodyPr>
          <a:lstStyle/>
          <a:p>
            <a:pPr algn="r" rtl="1"/>
            <a:r>
              <a:rPr lang="fa-IR" sz="1800" b="1" dirty="0" smtClean="0">
                <a:solidFill>
                  <a:srgbClr val="0070C0"/>
                </a:solidFill>
              </a:rPr>
              <a:t>«من با جدول  توصیف عملکرد به شیوه ی کلی نگر آشنا هستم »</a:t>
            </a:r>
            <a:endParaRPr lang="fa-IR" sz="1800" dirty="0">
              <a:solidFill>
                <a:srgbClr val="0070C0"/>
              </a:solidFill>
            </a:endParaRPr>
          </a:p>
        </p:txBody>
      </p:sp>
      <p:graphicFrame>
        <p:nvGraphicFramePr>
          <p:cNvPr id="4" name="Table 3"/>
          <p:cNvGraphicFramePr>
            <a:graphicFrameLocks noGrp="1"/>
          </p:cNvGraphicFramePr>
          <p:nvPr/>
        </p:nvGraphicFramePr>
        <p:xfrm>
          <a:off x="928662" y="1285860"/>
          <a:ext cx="6786610" cy="4740618"/>
        </p:xfrm>
        <a:graphic>
          <a:graphicData uri="http://schemas.openxmlformats.org/drawingml/2006/table">
            <a:tbl>
              <a:tblPr rtl="1" firstRow="1" bandRow="1">
                <a:tableStyleId>{21E4AEA4-8DFA-4A89-87EB-49C32662AFE0}</a:tableStyleId>
              </a:tblPr>
              <a:tblGrid>
                <a:gridCol w="2556184"/>
                <a:gridCol w="4230426"/>
              </a:tblGrid>
              <a:tr h="1188045">
                <a:tc>
                  <a:txBody>
                    <a:bodyPr/>
                    <a:lstStyle/>
                    <a:p>
                      <a:pPr algn="r" rtl="1"/>
                      <a:r>
                        <a:rPr lang="fa-IR" dirty="0" smtClean="0">
                          <a:ln>
                            <a:solidFill>
                              <a:schemeClr val="tx1"/>
                            </a:solidFill>
                          </a:ln>
                          <a:solidFill>
                            <a:srgbClr val="000099"/>
                          </a:solidFill>
                        </a:rPr>
                        <a:t>سطوح </a:t>
                      </a:r>
                      <a:r>
                        <a:rPr lang="fa-IR" sz="1600" dirty="0" smtClean="0">
                          <a:ln>
                            <a:solidFill>
                              <a:schemeClr val="tx1"/>
                            </a:solidFill>
                          </a:ln>
                          <a:solidFill>
                            <a:srgbClr val="000099"/>
                          </a:solidFill>
                        </a:rPr>
                        <a:t>عملکرد</a:t>
                      </a:r>
                      <a:endParaRPr lang="fa-IR" dirty="0">
                        <a:ln>
                          <a:solidFill>
                            <a:schemeClr val="tx1"/>
                          </a:solidFill>
                        </a:ln>
                        <a:solidFill>
                          <a:srgbClr val="000099"/>
                        </a:solidFill>
                      </a:endParaRPr>
                    </a:p>
                  </a:txBody>
                  <a:tcPr/>
                </a:tc>
                <a:tc>
                  <a:txBody>
                    <a:bodyPr/>
                    <a:lstStyle/>
                    <a:p>
                      <a:pPr algn="r" rtl="1"/>
                      <a:r>
                        <a:rPr lang="fa-IR" dirty="0" smtClean="0">
                          <a:solidFill>
                            <a:schemeClr val="tx1"/>
                          </a:solidFill>
                        </a:rPr>
                        <a:t>ملاک وشواهد یادگیری</a:t>
                      </a:r>
                      <a:endParaRPr lang="fa-IR" dirty="0">
                        <a:solidFill>
                          <a:schemeClr val="tx1"/>
                        </a:solidFill>
                      </a:endParaRPr>
                    </a:p>
                  </a:txBody>
                  <a:tcPr/>
                </a:tc>
              </a:tr>
              <a:tr h="633624">
                <a:tc>
                  <a:txBody>
                    <a:bodyPr/>
                    <a:lstStyle/>
                    <a:p>
                      <a:pPr algn="r" rtl="1">
                        <a:spcAft>
                          <a:spcPts val="0"/>
                        </a:spcAft>
                      </a:pPr>
                      <a:r>
                        <a:rPr lang="ar-SA" sz="1600" b="1" kern="1400" dirty="0">
                          <a:solidFill>
                            <a:srgbClr val="000000"/>
                          </a:solidFill>
                          <a:latin typeface="Arial" pitchFamily="34" charset="0"/>
                          <a:ea typeface="Calibri"/>
                          <a:cs typeface="Arial" pitchFamily="34" charset="0"/>
                        </a:rPr>
                        <a:t>تسلط </a:t>
                      </a:r>
                      <a:r>
                        <a:rPr lang="ar-SA" sz="1600" b="1" kern="1400" dirty="0" smtClean="0">
                          <a:solidFill>
                            <a:srgbClr val="000000"/>
                          </a:solidFill>
                          <a:latin typeface="Arial" pitchFamily="34" charset="0"/>
                          <a:ea typeface="Calibri"/>
                          <a:cs typeface="Arial" pitchFamily="34" charset="0"/>
                        </a:rPr>
                        <a:t>کامل</a:t>
                      </a:r>
                      <a:r>
                        <a:rPr lang="fa-IR" sz="1600" b="1" kern="1400" dirty="0" smtClean="0">
                          <a:solidFill>
                            <a:srgbClr val="000000"/>
                          </a:solidFill>
                          <a:latin typeface="Arial" pitchFamily="34" charset="0"/>
                          <a:ea typeface="Calibri"/>
                          <a:cs typeface="Arial" pitchFamily="34" charset="0"/>
                        </a:rPr>
                        <a:t>  </a:t>
                      </a:r>
                      <a:endParaRPr lang="en-US" sz="1200" b="1" kern="1400" dirty="0">
                        <a:solidFill>
                          <a:srgbClr val="000000"/>
                        </a:solidFill>
                        <a:latin typeface="Arial" pitchFamily="34" charset="0"/>
                        <a:ea typeface="Times New Roman"/>
                        <a:cs typeface="Arial" pitchFamily="34" charset="0"/>
                      </a:endParaRPr>
                    </a:p>
                  </a:txBody>
                  <a:tcPr marL="68580" marR="68580" marT="0" marB="0"/>
                </a:tc>
                <a:tc>
                  <a:txBody>
                    <a:bodyPr/>
                    <a:lstStyle/>
                    <a:p>
                      <a:pPr algn="r" rtl="1">
                        <a:spcAft>
                          <a:spcPts val="0"/>
                        </a:spcAft>
                      </a:pPr>
                      <a:r>
                        <a:rPr lang="ar-SA" sz="2000" b="1" kern="1400" dirty="0">
                          <a:solidFill>
                            <a:srgbClr val="000000"/>
                          </a:solidFill>
                          <a:latin typeface="Arial Black" pitchFamily="34" charset="0"/>
                          <a:ea typeface="Calibri"/>
                          <a:cs typeface="B Nazanin"/>
                        </a:rPr>
                        <a:t>5 </a:t>
                      </a:r>
                      <a:r>
                        <a:rPr lang="fa-IR" sz="1600" b="1" dirty="0" smtClean="0"/>
                        <a:t>ملاک</a:t>
                      </a:r>
                      <a:endParaRPr lang="en-US" sz="1600" b="1" kern="1400" dirty="0">
                        <a:solidFill>
                          <a:srgbClr val="000000"/>
                        </a:solidFill>
                        <a:latin typeface="Arial Black" pitchFamily="34" charset="0"/>
                        <a:ea typeface="Times New Roman"/>
                        <a:cs typeface="Arial"/>
                      </a:endParaRPr>
                    </a:p>
                  </a:txBody>
                  <a:tcPr marL="68580" marR="68580" marT="0" marB="0"/>
                </a:tc>
              </a:tr>
              <a:tr h="633624">
                <a:tc>
                  <a:txBody>
                    <a:bodyPr/>
                    <a:lstStyle/>
                    <a:p>
                      <a:pPr algn="r" rtl="1">
                        <a:spcAft>
                          <a:spcPts val="0"/>
                        </a:spcAft>
                      </a:pPr>
                      <a:r>
                        <a:rPr lang="ar-SA" sz="1600" b="1" kern="1400" dirty="0">
                          <a:solidFill>
                            <a:srgbClr val="000000"/>
                          </a:solidFill>
                          <a:latin typeface="Arial" pitchFamily="34" charset="0"/>
                          <a:ea typeface="Calibri"/>
                          <a:cs typeface="Arial" pitchFamily="34" charset="0"/>
                        </a:rPr>
                        <a:t>تسلط خوب</a:t>
                      </a:r>
                      <a:endParaRPr lang="en-US" sz="1200" b="1" kern="1400" dirty="0">
                        <a:solidFill>
                          <a:srgbClr val="000000"/>
                        </a:solidFill>
                        <a:latin typeface="Arial" pitchFamily="34" charset="0"/>
                        <a:ea typeface="Times New Roman"/>
                        <a:cs typeface="Arial" pitchFamily="34" charset="0"/>
                      </a:endParaRPr>
                    </a:p>
                  </a:txBody>
                  <a:tcPr marL="68580" marR="68580" marT="0" marB="0"/>
                </a:tc>
                <a:tc>
                  <a:txBody>
                    <a:bodyPr/>
                    <a:lstStyle/>
                    <a:p>
                      <a:pPr algn="r" rtl="1">
                        <a:spcAft>
                          <a:spcPts val="0"/>
                        </a:spcAft>
                      </a:pPr>
                      <a:r>
                        <a:rPr lang="ar-SA" sz="2000" b="1" kern="1400" dirty="0">
                          <a:solidFill>
                            <a:srgbClr val="000000"/>
                          </a:solidFill>
                          <a:latin typeface="Arial Black" pitchFamily="34" charset="0"/>
                          <a:ea typeface="Calibri"/>
                          <a:cs typeface="B Nazanin"/>
                        </a:rPr>
                        <a:t>4 </a:t>
                      </a:r>
                      <a:r>
                        <a:rPr lang="fa-IR" sz="1600" b="1" dirty="0" smtClean="0"/>
                        <a:t>ملاک</a:t>
                      </a:r>
                      <a:endParaRPr lang="en-US" sz="1600" b="1" kern="1400" dirty="0">
                        <a:solidFill>
                          <a:srgbClr val="000000"/>
                        </a:solidFill>
                        <a:latin typeface="Arial Black" pitchFamily="34" charset="0"/>
                        <a:ea typeface="Times New Roman"/>
                        <a:cs typeface="Arial"/>
                      </a:endParaRPr>
                    </a:p>
                  </a:txBody>
                  <a:tcPr marL="68580" marR="68580" marT="0" marB="0"/>
                </a:tc>
              </a:tr>
              <a:tr h="396015">
                <a:tc>
                  <a:txBody>
                    <a:bodyPr/>
                    <a:lstStyle/>
                    <a:p>
                      <a:pPr algn="r" rtl="1">
                        <a:spcAft>
                          <a:spcPts val="0"/>
                        </a:spcAft>
                      </a:pPr>
                      <a:r>
                        <a:rPr lang="ar-SA" sz="1600" b="1" kern="1400" dirty="0">
                          <a:solidFill>
                            <a:srgbClr val="000000"/>
                          </a:solidFill>
                          <a:latin typeface="Arial" pitchFamily="34" charset="0"/>
                          <a:ea typeface="Calibri"/>
                          <a:cs typeface="Arial" pitchFamily="34" charset="0"/>
                        </a:rPr>
                        <a:t>متوسط</a:t>
                      </a:r>
                      <a:endParaRPr lang="en-US" sz="1200" b="1" kern="1400" dirty="0">
                        <a:solidFill>
                          <a:srgbClr val="000000"/>
                        </a:solidFill>
                        <a:latin typeface="Arial" pitchFamily="34" charset="0"/>
                        <a:ea typeface="Times New Roman"/>
                        <a:cs typeface="Arial" pitchFamily="34" charset="0"/>
                      </a:endParaRPr>
                    </a:p>
                  </a:txBody>
                  <a:tcPr marL="68580" marR="68580" marT="0" marB="0"/>
                </a:tc>
                <a:tc>
                  <a:txBody>
                    <a:bodyPr/>
                    <a:lstStyle/>
                    <a:p>
                      <a:pPr algn="r" rtl="1">
                        <a:spcAft>
                          <a:spcPts val="0"/>
                        </a:spcAft>
                      </a:pPr>
                      <a:r>
                        <a:rPr lang="ar-SA" sz="2000" b="1" kern="1400" dirty="0">
                          <a:solidFill>
                            <a:srgbClr val="000000"/>
                          </a:solidFill>
                          <a:latin typeface="Arial Black" pitchFamily="34" charset="0"/>
                          <a:ea typeface="Calibri"/>
                          <a:cs typeface="B Nazanin"/>
                        </a:rPr>
                        <a:t>3 </a:t>
                      </a:r>
                      <a:r>
                        <a:rPr lang="fa-IR" sz="1600" b="1" dirty="0" smtClean="0"/>
                        <a:t>ملاک</a:t>
                      </a:r>
                      <a:endParaRPr lang="en-US" sz="1600" b="1" kern="1400" dirty="0">
                        <a:solidFill>
                          <a:srgbClr val="000000"/>
                        </a:solidFill>
                        <a:latin typeface="Arial Black" pitchFamily="34" charset="0"/>
                        <a:ea typeface="Times New Roman"/>
                        <a:cs typeface="Arial"/>
                      </a:endParaRPr>
                    </a:p>
                  </a:txBody>
                  <a:tcPr marL="68580" marR="68580" marT="0" marB="0"/>
                </a:tc>
              </a:tr>
              <a:tr h="396015">
                <a:tc>
                  <a:txBody>
                    <a:bodyPr/>
                    <a:lstStyle/>
                    <a:p>
                      <a:pPr algn="r" rtl="1">
                        <a:spcAft>
                          <a:spcPts val="0"/>
                        </a:spcAft>
                      </a:pPr>
                      <a:r>
                        <a:rPr lang="ar-SA" sz="1600" b="1" kern="1400" dirty="0">
                          <a:solidFill>
                            <a:srgbClr val="000000"/>
                          </a:solidFill>
                          <a:latin typeface="Arial" pitchFamily="34" charset="0"/>
                          <a:ea typeface="Calibri"/>
                          <a:cs typeface="Arial" pitchFamily="34" charset="0"/>
                        </a:rPr>
                        <a:t>کم</a:t>
                      </a:r>
                      <a:endParaRPr lang="en-US" sz="1200" b="1" kern="1400" dirty="0">
                        <a:solidFill>
                          <a:srgbClr val="000000"/>
                        </a:solidFill>
                        <a:latin typeface="Arial" pitchFamily="34" charset="0"/>
                        <a:ea typeface="Times New Roman"/>
                        <a:cs typeface="Arial" pitchFamily="34" charset="0"/>
                      </a:endParaRPr>
                    </a:p>
                  </a:txBody>
                  <a:tcPr marL="68580" marR="68580" marT="0" marB="0"/>
                </a:tc>
                <a:tc>
                  <a:txBody>
                    <a:bodyPr/>
                    <a:lstStyle/>
                    <a:p>
                      <a:pPr algn="r" rtl="1">
                        <a:spcAft>
                          <a:spcPts val="0"/>
                        </a:spcAft>
                      </a:pPr>
                      <a:r>
                        <a:rPr lang="ar-SA" sz="2000" b="1" kern="1400" dirty="0">
                          <a:solidFill>
                            <a:srgbClr val="000000"/>
                          </a:solidFill>
                          <a:latin typeface="Arial Black" pitchFamily="34" charset="0"/>
                          <a:ea typeface="Calibri"/>
                          <a:cs typeface="B Nazanin"/>
                        </a:rPr>
                        <a:t>2 </a:t>
                      </a:r>
                      <a:r>
                        <a:rPr lang="fa-IR" sz="1600" b="1" dirty="0" smtClean="0"/>
                        <a:t>ملاک</a:t>
                      </a:r>
                      <a:endParaRPr lang="en-US" sz="1600" b="1" kern="1400" dirty="0">
                        <a:solidFill>
                          <a:srgbClr val="000000"/>
                        </a:solidFill>
                        <a:latin typeface="Arial Black" pitchFamily="34" charset="0"/>
                        <a:ea typeface="Times New Roman"/>
                        <a:cs typeface="Arial"/>
                      </a:endParaRPr>
                    </a:p>
                  </a:txBody>
                  <a:tcPr marL="68580" marR="68580" marT="0" marB="0"/>
                </a:tc>
              </a:tr>
              <a:tr h="396015">
                <a:tc>
                  <a:txBody>
                    <a:bodyPr/>
                    <a:lstStyle/>
                    <a:p>
                      <a:pPr algn="r" rtl="1">
                        <a:spcAft>
                          <a:spcPts val="0"/>
                        </a:spcAft>
                      </a:pPr>
                      <a:r>
                        <a:rPr lang="ar-SA" sz="1600" b="1" kern="1400" dirty="0">
                          <a:solidFill>
                            <a:srgbClr val="000000"/>
                          </a:solidFill>
                          <a:latin typeface="Arial" pitchFamily="34" charset="0"/>
                          <a:ea typeface="Calibri"/>
                          <a:cs typeface="Arial" pitchFamily="34" charset="0"/>
                        </a:rPr>
                        <a:t>خیلی کم</a:t>
                      </a:r>
                      <a:endParaRPr lang="en-US" sz="1200" b="1" kern="1400" dirty="0">
                        <a:solidFill>
                          <a:srgbClr val="000000"/>
                        </a:solidFill>
                        <a:latin typeface="Arial" pitchFamily="34" charset="0"/>
                        <a:ea typeface="Times New Roman"/>
                        <a:cs typeface="Arial" pitchFamily="34" charset="0"/>
                      </a:endParaRPr>
                    </a:p>
                  </a:txBody>
                  <a:tcPr marL="68580" marR="68580" marT="0" marB="0"/>
                </a:tc>
                <a:tc>
                  <a:txBody>
                    <a:bodyPr/>
                    <a:lstStyle/>
                    <a:p>
                      <a:pPr algn="r" rtl="1">
                        <a:spcAft>
                          <a:spcPts val="0"/>
                        </a:spcAft>
                      </a:pPr>
                      <a:r>
                        <a:rPr lang="ar-SA" sz="2000" b="1" kern="1400" dirty="0" smtClean="0">
                          <a:solidFill>
                            <a:srgbClr val="000000"/>
                          </a:solidFill>
                          <a:latin typeface="Arial Black" pitchFamily="34" charset="0"/>
                          <a:ea typeface="Calibri"/>
                          <a:cs typeface="B Nazanin"/>
                        </a:rPr>
                        <a:t>1</a:t>
                      </a:r>
                      <a:r>
                        <a:rPr lang="fa-IR" sz="1600" b="1" dirty="0" smtClean="0"/>
                        <a:t>ملاک</a:t>
                      </a:r>
                      <a:endParaRPr lang="en-US" sz="1600" b="1" kern="1400" dirty="0">
                        <a:solidFill>
                          <a:srgbClr val="000000"/>
                        </a:solidFill>
                        <a:latin typeface="Arial Black" pitchFamily="34" charset="0"/>
                        <a:ea typeface="Times New Roman"/>
                        <a:cs typeface="Arial"/>
                      </a:endParaRPr>
                    </a:p>
                  </a:txBody>
                  <a:tcPr marL="68580" marR="68580" marT="0" marB="0"/>
                </a:tc>
              </a:tr>
              <a:tr h="396015">
                <a:tc gridSpan="2">
                  <a:txBody>
                    <a:bodyPr/>
                    <a:lstStyle/>
                    <a:p>
                      <a:pPr algn="r" rtl="1">
                        <a:spcAft>
                          <a:spcPts val="0"/>
                        </a:spcAft>
                      </a:pPr>
                      <a:r>
                        <a:rPr lang="fa-IR" sz="2400" b="1" kern="1400" dirty="0" smtClean="0">
                          <a:solidFill>
                            <a:srgbClr val="FF0000"/>
                          </a:solidFill>
                          <a:latin typeface="Arial" pitchFamily="34" charset="0"/>
                          <a:ea typeface="Times New Roman"/>
                          <a:cs typeface="Arial" pitchFamily="34" charset="0"/>
                        </a:rPr>
                        <a:t>بازخورد توصیفی :</a:t>
                      </a:r>
                      <a:endParaRPr lang="en-US" sz="2400" b="1" kern="1400" dirty="0">
                        <a:solidFill>
                          <a:srgbClr val="FF0000"/>
                        </a:solidFill>
                        <a:latin typeface="Arial" pitchFamily="34" charset="0"/>
                        <a:ea typeface="Times New Roman"/>
                        <a:cs typeface="Arial" pitchFamily="34" charset="0"/>
                      </a:endParaRPr>
                    </a:p>
                    <a:p>
                      <a:pPr algn="r" rtl="1">
                        <a:spcAft>
                          <a:spcPts val="0"/>
                        </a:spcAft>
                      </a:pPr>
                      <a:endParaRPr lang="fa-IR" sz="1600" b="1" kern="1400" dirty="0" smtClean="0">
                        <a:solidFill>
                          <a:srgbClr val="000000"/>
                        </a:solidFill>
                        <a:latin typeface="Arial Black" pitchFamily="34" charset="0"/>
                        <a:ea typeface="Times New Roman"/>
                        <a:cs typeface="Arial"/>
                      </a:endParaRPr>
                    </a:p>
                    <a:p>
                      <a:pPr algn="r" rtl="1">
                        <a:spcAft>
                          <a:spcPts val="0"/>
                        </a:spcAft>
                      </a:pPr>
                      <a:endParaRPr lang="fa-IR" sz="1600" b="1" kern="1400" dirty="0" smtClean="0">
                        <a:solidFill>
                          <a:srgbClr val="000000"/>
                        </a:solidFill>
                        <a:latin typeface="Arial Black" pitchFamily="34" charset="0"/>
                        <a:ea typeface="Times New Roman"/>
                        <a:cs typeface="Arial"/>
                      </a:endParaRPr>
                    </a:p>
                    <a:p>
                      <a:pPr algn="r" rtl="1">
                        <a:spcAft>
                          <a:spcPts val="0"/>
                        </a:spcAft>
                      </a:pPr>
                      <a:endParaRPr lang="en-US" sz="1600" b="1" kern="1400" dirty="0">
                        <a:solidFill>
                          <a:srgbClr val="000000"/>
                        </a:solidFill>
                        <a:latin typeface="Arial Black" pitchFamily="34" charset="0"/>
                        <a:ea typeface="Times New Roman"/>
                        <a:cs typeface="Arial"/>
                      </a:endParaRPr>
                    </a:p>
                  </a:txBody>
                  <a:tcPr marL="68580" marR="68580" marT="0" marB="0"/>
                </a:tc>
                <a:tc hMerge="1">
                  <a:txBody>
                    <a:bodyPr/>
                    <a:lstStyle/>
                    <a:p>
                      <a:pPr algn="ctr" rtl="1">
                        <a:spcAft>
                          <a:spcPts val="0"/>
                        </a:spcAft>
                      </a:pPr>
                      <a:endParaRPr lang="en-US" sz="1600" b="1" kern="1400" dirty="0">
                        <a:solidFill>
                          <a:srgbClr val="000000"/>
                        </a:solidFill>
                        <a:latin typeface="Arial Black" pitchFamily="34" charset="0"/>
                        <a:ea typeface="Times New Roman"/>
                        <a:cs typeface="Arial"/>
                      </a:endParaRPr>
                    </a:p>
                  </a:txBody>
                  <a:tcPr marL="68580" marR="68580" marT="0" marB="0"/>
                </a:tc>
              </a:tr>
            </a:tbl>
          </a:graphicData>
        </a:graphic>
      </p:graphicFrame>
      <p:sp>
        <p:nvSpPr>
          <p:cNvPr id="6" name="Rounded Rectangle 5"/>
          <p:cNvSpPr/>
          <p:nvPr/>
        </p:nvSpPr>
        <p:spPr>
          <a:xfrm>
            <a:off x="6286512" y="2500306"/>
            <a:ext cx="571504" cy="285752"/>
          </a:xfrm>
          <a:prstGeom prst="roundRect">
            <a:avLst/>
          </a:prstGeom>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a:p>
        </p:txBody>
      </p:sp>
      <p:sp>
        <p:nvSpPr>
          <p:cNvPr id="8" name="Rounded Rectangle 7"/>
          <p:cNvSpPr/>
          <p:nvPr/>
        </p:nvSpPr>
        <p:spPr>
          <a:xfrm>
            <a:off x="6286512" y="3143248"/>
            <a:ext cx="571504" cy="285752"/>
          </a:xfrm>
          <a:prstGeom prst="roundRect">
            <a:avLst/>
          </a:prstGeom>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a:p>
        </p:txBody>
      </p:sp>
      <p:sp>
        <p:nvSpPr>
          <p:cNvPr id="9" name="Rounded Rectangle 8"/>
          <p:cNvSpPr/>
          <p:nvPr/>
        </p:nvSpPr>
        <p:spPr>
          <a:xfrm>
            <a:off x="6286512" y="3786190"/>
            <a:ext cx="571504" cy="285752"/>
          </a:xfrm>
          <a:prstGeom prst="roundRect">
            <a:avLst/>
          </a:prstGeom>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a:p>
        </p:txBody>
      </p:sp>
      <p:sp>
        <p:nvSpPr>
          <p:cNvPr id="10" name="Rounded Rectangle 9"/>
          <p:cNvSpPr/>
          <p:nvPr/>
        </p:nvSpPr>
        <p:spPr>
          <a:xfrm>
            <a:off x="6286512" y="4214818"/>
            <a:ext cx="571504" cy="285752"/>
          </a:xfrm>
          <a:prstGeom prst="roundRect">
            <a:avLst/>
          </a:prstGeom>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a:p>
        </p:txBody>
      </p:sp>
      <p:sp>
        <p:nvSpPr>
          <p:cNvPr id="11" name="Rounded Rectangle 10"/>
          <p:cNvSpPr/>
          <p:nvPr/>
        </p:nvSpPr>
        <p:spPr>
          <a:xfrm>
            <a:off x="6286512" y="4572008"/>
            <a:ext cx="571504" cy="285752"/>
          </a:xfrm>
          <a:prstGeom prst="roundRect">
            <a:avLst/>
          </a:prstGeom>
        </p:spPr>
        <p:style>
          <a:lnRef idx="0">
            <a:schemeClr val="accent4"/>
          </a:lnRef>
          <a:fillRef idx="3">
            <a:schemeClr val="accent4"/>
          </a:fillRef>
          <a:effectRef idx="3">
            <a:schemeClr val="accent4"/>
          </a:effectRef>
          <a:fontRef idx="minor">
            <a:schemeClr val="lt1"/>
          </a:fontRef>
        </p:style>
        <p:txBody>
          <a:bodyPr rtlCol="1" anchor="ctr"/>
          <a:lstStyle/>
          <a:p>
            <a:pPr algn="ctr"/>
            <a:endParaRPr lang="fa-IR"/>
          </a:p>
        </p:txBody>
      </p:sp>
      <p:cxnSp>
        <p:nvCxnSpPr>
          <p:cNvPr id="13" name="Straight Arrow Connector 12"/>
          <p:cNvCxnSpPr/>
          <p:nvPr/>
        </p:nvCxnSpPr>
        <p:spPr>
          <a:xfrm rot="16200000" flipH="1">
            <a:off x="4393405" y="1893083"/>
            <a:ext cx="857256" cy="35719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6" name="Straight Arrow Connector 15"/>
          <p:cNvCxnSpPr/>
          <p:nvPr/>
        </p:nvCxnSpPr>
        <p:spPr>
          <a:xfrm rot="5400000">
            <a:off x="6822297" y="2035959"/>
            <a:ext cx="642942" cy="158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357166"/>
            <a:ext cx="7572428" cy="857256"/>
          </a:xfrm>
          <a:effectLst>
            <a:glow rad="228600">
              <a:schemeClr val="accent3">
                <a:satMod val="175000"/>
                <a:alpha val="40000"/>
              </a:schemeClr>
            </a:glow>
            <a:outerShdw blurRad="50800" dist="25000" dir="5400000" rotWithShape="0">
              <a:srgbClr val="000000">
                <a:alpha val="40000"/>
              </a:srgbClr>
            </a:outerShdw>
          </a:effectLst>
          <a:scene3d>
            <a:camera prst="obliqueTopLeft"/>
            <a:lightRig rig="threePt" dir="t"/>
          </a:scene3d>
        </p:spPr>
        <p:style>
          <a:lnRef idx="1">
            <a:schemeClr val="accent4"/>
          </a:lnRef>
          <a:fillRef idx="2">
            <a:schemeClr val="accent4"/>
          </a:fillRef>
          <a:effectRef idx="1">
            <a:schemeClr val="accent4"/>
          </a:effectRef>
          <a:fontRef idx="minor">
            <a:schemeClr val="dk1"/>
          </a:fontRef>
        </p:style>
        <p:txBody>
          <a:bodyPr>
            <a:noAutofit/>
          </a:bodyPr>
          <a:lstStyle/>
          <a:p>
            <a:pPr algn="ctr"/>
            <a:r>
              <a:rPr lang="fa-IR" sz="28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من گام های پنجگانه ی آزمونک هارا  این طور اجرا می کنم.</a:t>
            </a:r>
            <a:endParaRPr lang="fa-IR" sz="28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8" name="Rectangle 7"/>
          <p:cNvSpPr/>
          <p:nvPr/>
        </p:nvSpPr>
        <p:spPr>
          <a:xfrm>
            <a:off x="0" y="1571612"/>
            <a:ext cx="8001024" cy="5047536"/>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r" rtl="1"/>
            <a:r>
              <a:rPr lang="fa-IR" sz="1600" b="1" dirty="0" smtClean="0"/>
              <a:t>1-در گام اول از خودم سوال می کنم</a:t>
            </a:r>
            <a:r>
              <a:rPr lang="fa-IR" sz="2400" b="1" dirty="0" smtClean="0"/>
              <a:t> </a:t>
            </a:r>
            <a:r>
              <a:rPr lang="fa-IR" sz="1600" dirty="0" smtClean="0"/>
              <a:t>چه چیزی یا چه مفاهیم و هدفی را با انجام این آزمون می خواهم بسنجم ؟ و </a:t>
            </a:r>
            <a:r>
              <a:rPr lang="ar-SA" sz="1600" dirty="0" smtClean="0"/>
              <a:t>انتظار د</a:t>
            </a:r>
            <a:r>
              <a:rPr lang="fa-IR" sz="1600" dirty="0" smtClean="0"/>
              <a:t>ارم </a:t>
            </a:r>
            <a:r>
              <a:rPr lang="ar-SA" sz="1600" dirty="0" smtClean="0"/>
              <a:t>دانش آموز</a:t>
            </a:r>
            <a:r>
              <a:rPr lang="fa-IR" sz="1600" dirty="0" smtClean="0"/>
              <a:t>م</a:t>
            </a:r>
            <a:r>
              <a:rPr lang="ar-SA" sz="1600" dirty="0" smtClean="0"/>
              <a:t> چه چیزی را یاد بگیر</a:t>
            </a:r>
            <a:r>
              <a:rPr lang="fa-IR" sz="1600" dirty="0" smtClean="0"/>
              <a:t>د</a:t>
            </a:r>
            <a:r>
              <a:rPr lang="ar-SA" sz="1600" dirty="0" smtClean="0"/>
              <a:t> </a:t>
            </a:r>
            <a:r>
              <a:rPr lang="fa-IR" sz="1600" dirty="0"/>
              <a:t>.</a:t>
            </a:r>
            <a:r>
              <a:rPr lang="fa-IR" sz="1600" dirty="0" smtClean="0"/>
              <a:t> با مشخص کردن هدفم اقدام به </a:t>
            </a:r>
            <a:r>
              <a:rPr lang="fa-IR" sz="1600" b="1" dirty="0" smtClean="0">
                <a:solidFill>
                  <a:srgbClr val="FF0000"/>
                </a:solidFill>
              </a:rPr>
              <a:t>نوشتن اهداف </a:t>
            </a:r>
            <a:r>
              <a:rPr lang="fa-IR" sz="1600" dirty="0" smtClean="0">
                <a:solidFill>
                  <a:schemeClr val="tx1"/>
                </a:solidFill>
              </a:rPr>
              <a:t>می کنم </a:t>
            </a:r>
            <a:r>
              <a:rPr lang="fa-IR" sz="1600" dirty="0"/>
              <a:t>.</a:t>
            </a:r>
            <a:r>
              <a:rPr lang="fa-IR" sz="1600" dirty="0" smtClean="0"/>
              <a:t>	</a:t>
            </a:r>
            <a:endParaRPr lang="en-US" sz="1600" dirty="0"/>
          </a:p>
          <a:p>
            <a:pPr lvl="0" algn="r" rtl="1"/>
            <a:r>
              <a:rPr lang="fa-IR" sz="1600" dirty="0" smtClean="0"/>
              <a:t> 2-</a:t>
            </a:r>
            <a:r>
              <a:rPr lang="fa-IR" sz="1600" b="1" dirty="0" smtClean="0"/>
              <a:t>در گام دوم از خود سوال می کنم چگونه بفهمم آزمون با توجه به انتظاراتم انجام می گیرد </a:t>
            </a:r>
            <a:r>
              <a:rPr lang="fa-IR" sz="1600" dirty="0" smtClean="0"/>
              <a:t>و پاسخ دانش آموزم صحیح است؟و اقدام به </a:t>
            </a:r>
            <a:r>
              <a:rPr lang="fa-IR" sz="1600" dirty="0" smtClean="0">
                <a:solidFill>
                  <a:srgbClr val="FF0000"/>
                </a:solidFill>
              </a:rPr>
              <a:t>مشخص کردن ملاک  ها و شواهد    </a:t>
            </a:r>
            <a:r>
              <a:rPr lang="fa-IR" sz="1600" dirty="0" smtClean="0">
                <a:solidFill>
                  <a:schemeClr val="tx1"/>
                </a:solidFill>
              </a:rPr>
              <a:t>می کنم، من می دانم مشخص کردن نشانه های رسیدن به اهداف آموزشی به عبارتی ملاک ها وشواهد</a:t>
            </a:r>
            <a:r>
              <a:rPr lang="fa-IR" sz="1600" dirty="0" smtClean="0"/>
              <a:t> همان پاسخ سوال ها هستند .</a:t>
            </a:r>
            <a:endParaRPr lang="en-US" sz="1600" dirty="0">
              <a:solidFill>
                <a:schemeClr val="tx1"/>
              </a:solidFill>
            </a:endParaRPr>
          </a:p>
          <a:p>
            <a:pPr algn="r" rtl="1"/>
            <a:r>
              <a:rPr lang="fa-IR" b="1" dirty="0" smtClean="0"/>
              <a:t>3 – در گام سوم اقدام به </a:t>
            </a:r>
            <a:r>
              <a:rPr lang="fa-IR" b="1" dirty="0" smtClean="0">
                <a:solidFill>
                  <a:srgbClr val="FF0000"/>
                </a:solidFill>
              </a:rPr>
              <a:t>طراحی سوالات می کنم و </a:t>
            </a:r>
            <a:r>
              <a:rPr lang="fa-IR" b="1" dirty="0" smtClean="0"/>
              <a:t>برای هر </a:t>
            </a:r>
            <a:r>
              <a:rPr lang="fa-IR" b="1" u="sng" dirty="0" smtClean="0">
                <a:solidFill>
                  <a:srgbClr val="00B050"/>
                </a:solidFill>
              </a:rPr>
              <a:t>هدف حداقل دو سوال </a:t>
            </a:r>
            <a:r>
              <a:rPr lang="fa-IR" b="1" dirty="0" smtClean="0"/>
              <a:t>طراحی می کنم.</a:t>
            </a:r>
            <a:r>
              <a:rPr lang="ar-SA" b="1" dirty="0" smtClean="0"/>
              <a:t> </a:t>
            </a:r>
            <a:endParaRPr lang="fa-IR" b="1" dirty="0" smtClean="0"/>
          </a:p>
          <a:p>
            <a:pPr algn="r" rtl="1"/>
            <a:r>
              <a:rPr lang="fa-IR" dirty="0" smtClean="0"/>
              <a:t>سعی می کنم </a:t>
            </a:r>
            <a:r>
              <a:rPr lang="ar-SA" dirty="0" smtClean="0"/>
              <a:t>سوال ها</a:t>
            </a:r>
            <a:r>
              <a:rPr lang="fa-IR" dirty="0" smtClean="0"/>
              <a:t>ی</a:t>
            </a:r>
            <a:r>
              <a:rPr lang="ar-SA" dirty="0" smtClean="0"/>
              <a:t> </a:t>
            </a:r>
            <a:r>
              <a:rPr lang="fa-IR" dirty="0" smtClean="0"/>
              <a:t>مربوط به  اهداف آزمون را</a:t>
            </a:r>
            <a:r>
              <a:rPr lang="ar-SA" dirty="0" smtClean="0"/>
              <a:t>از هم مجزا</a:t>
            </a:r>
            <a:r>
              <a:rPr lang="fa-IR" dirty="0" smtClean="0"/>
              <a:t> طراحی کنم</a:t>
            </a:r>
            <a:r>
              <a:rPr lang="ar-SA" dirty="0" smtClean="0"/>
              <a:t> </a:t>
            </a:r>
            <a:r>
              <a:rPr lang="fa-IR" dirty="0" smtClean="0"/>
              <a:t>تا</a:t>
            </a:r>
            <a:r>
              <a:rPr lang="ar-SA" dirty="0" smtClean="0"/>
              <a:t>هر </a:t>
            </a:r>
            <a:r>
              <a:rPr lang="fa-IR" dirty="0" smtClean="0"/>
              <a:t>سوال </a:t>
            </a:r>
            <a:r>
              <a:rPr lang="ar-SA" dirty="0" smtClean="0"/>
              <a:t>یک هدف را</a:t>
            </a:r>
            <a:r>
              <a:rPr lang="fa-IR" dirty="0" smtClean="0"/>
              <a:t> به صورت مجزا و</a:t>
            </a:r>
            <a:r>
              <a:rPr lang="ar-SA" dirty="0" smtClean="0"/>
              <a:t> جداگانه </a:t>
            </a:r>
            <a:r>
              <a:rPr lang="fa-IR" dirty="0" smtClean="0"/>
              <a:t>ب</a:t>
            </a:r>
            <a:r>
              <a:rPr lang="ar-SA" dirty="0" smtClean="0"/>
              <a:t>سنجند.</a:t>
            </a:r>
            <a:r>
              <a:rPr lang="fa-IR" dirty="0" smtClean="0"/>
              <a:t>این آزمون ها رابه صورت مفهومی طراحی می کنم.  مثلاً (فقط)مفهوم ضرب؛یا مفهوم مساحت ،............</a:t>
            </a:r>
            <a:endParaRPr lang="en-US" dirty="0"/>
          </a:p>
          <a:p>
            <a:pPr lvl="0" algn="r" rtl="1"/>
            <a:r>
              <a:rPr lang="fa-IR" b="1" dirty="0" smtClean="0"/>
              <a:t>4-در گام چهارم </a:t>
            </a:r>
            <a:r>
              <a:rPr lang="fa-IR" b="1" dirty="0" smtClean="0">
                <a:solidFill>
                  <a:srgbClr val="FF0000"/>
                </a:solidFill>
              </a:rPr>
              <a:t>جدول توصیف عملکرد</a:t>
            </a:r>
            <a:r>
              <a:rPr lang="fa-IR" dirty="0" smtClean="0"/>
              <a:t> </a:t>
            </a:r>
            <a:r>
              <a:rPr lang="fa-IR" sz="1600" dirty="0" smtClean="0"/>
              <a:t>به صورت کلی نگری یا تحلیلی</a:t>
            </a:r>
            <a:r>
              <a:rPr lang="fa-IR" sz="1600" b="1" dirty="0" smtClean="0">
                <a:solidFill>
                  <a:srgbClr val="FF0000"/>
                </a:solidFill>
              </a:rPr>
              <a:t> </a:t>
            </a:r>
            <a:r>
              <a:rPr lang="fa-IR" sz="1600" dirty="0" smtClean="0">
                <a:solidFill>
                  <a:schemeClr val="tx1"/>
                </a:solidFill>
              </a:rPr>
              <a:t>تهیّه می کنم.</a:t>
            </a:r>
          </a:p>
          <a:p>
            <a:pPr lvl="0" algn="r" rtl="1"/>
            <a:r>
              <a:rPr lang="fa-IR" sz="1600" b="1" dirty="0" smtClean="0"/>
              <a:t>    </a:t>
            </a:r>
            <a:endParaRPr lang="fa-IR" dirty="0" smtClean="0"/>
          </a:p>
          <a:p>
            <a:pPr lvl="0" algn="r" rtl="1"/>
            <a:r>
              <a:rPr lang="fa-IR" sz="2000" b="1" dirty="0" smtClean="0"/>
              <a:t>5</a:t>
            </a:r>
            <a:r>
              <a:rPr lang="fa-IR" sz="2000" dirty="0" smtClean="0"/>
              <a:t>-</a:t>
            </a:r>
            <a:r>
              <a:rPr lang="fa-IR" b="1" dirty="0" smtClean="0"/>
              <a:t>ودر گام پنجم</a:t>
            </a:r>
            <a:r>
              <a:rPr lang="fa-IR" b="1" dirty="0" smtClean="0">
                <a:solidFill>
                  <a:srgbClr val="FF0000"/>
                </a:solidFill>
              </a:rPr>
              <a:t> </a:t>
            </a:r>
            <a:r>
              <a:rPr lang="fa-IR" sz="2000" b="1" dirty="0" smtClean="0">
                <a:solidFill>
                  <a:srgbClr val="FF0000"/>
                </a:solidFill>
              </a:rPr>
              <a:t>جدول خودسنجی </a:t>
            </a:r>
            <a:r>
              <a:rPr lang="fa-IR" dirty="0" smtClean="0">
                <a:solidFill>
                  <a:schemeClr val="tx1"/>
                </a:solidFill>
              </a:rPr>
              <a:t>را درج می کنم.</a:t>
            </a:r>
            <a:endParaRPr lang="fa-IR" sz="2000" dirty="0" smtClean="0">
              <a:solidFill>
                <a:schemeClr val="tx1"/>
              </a:solidFill>
            </a:endParaRPr>
          </a:p>
          <a:p>
            <a:pPr lvl="0" algn="r" rtl="1"/>
            <a:endParaRPr lang="en-US" sz="1400" b="1" dirty="0" smtClean="0">
              <a:solidFill>
                <a:srgbClr val="FF0000"/>
              </a:solidFill>
            </a:endParaRPr>
          </a:p>
          <a:p>
            <a:pPr algn="r" rtl="1"/>
            <a:endParaRPr lang="en-US" sz="1400" dirty="0" smtClean="0"/>
          </a:p>
          <a:p>
            <a:pPr lvl="0" algn="r" rtl="1"/>
            <a:endParaRPr lang="en-US" sz="1400" dirty="0"/>
          </a:p>
          <a:p>
            <a:pPr algn="r" rtl="1"/>
            <a:endParaRPr lang="fa-IR" sz="1600" dirty="0"/>
          </a:p>
        </p:txBody>
      </p:sp>
      <p:pic>
        <p:nvPicPr>
          <p:cNvPr id="16386" name="Picture 2" descr="C:\Documents and Settings\a\Desktop\77.jpeg"/>
          <p:cNvPicPr>
            <a:picLocks noChangeAspect="1" noChangeArrowheads="1"/>
          </p:cNvPicPr>
          <p:nvPr/>
        </p:nvPicPr>
        <p:blipFill>
          <a:blip r:embed="rId3" cstate="print"/>
          <a:srcRect/>
          <a:stretch>
            <a:fillRect/>
          </a:stretch>
        </p:blipFill>
        <p:spPr bwMode="auto">
          <a:xfrm>
            <a:off x="8143900" y="2000240"/>
            <a:ext cx="1000099" cy="1785950"/>
          </a:xfrm>
          <a:prstGeom prst="rect">
            <a:avLst/>
          </a:prstGeom>
          <a:noFill/>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bg/>
                                          </p:spTgt>
                                        </p:tgtEl>
                                        <p:attrNameLst>
                                          <p:attrName>style.visibility</p:attrName>
                                        </p:attrNameLst>
                                      </p:cBhvr>
                                      <p:to>
                                        <p:strVal val="visible"/>
                                      </p:to>
                                    </p:set>
                                    <p:anim calcmode="lin" valueType="num">
                                      <p:cBhvr additive="base">
                                        <p:cTn id="12" dur="500" fill="hold"/>
                                        <p:tgtEl>
                                          <p:spTgt spid="8">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8">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 calcmode="lin" valueType="num">
                                      <p:cBhvr additive="base">
                                        <p:cTn id="18"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
                                            <p:txEl>
                                              <p:pRg st="1" end="1"/>
                                            </p:txEl>
                                          </p:spTgt>
                                        </p:tgtEl>
                                        <p:attrNameLst>
                                          <p:attrName>style.visibility</p:attrName>
                                        </p:attrNameLst>
                                      </p:cBhvr>
                                      <p:to>
                                        <p:strVal val="visible"/>
                                      </p:to>
                                    </p:set>
                                    <p:anim calcmode="lin" valueType="num">
                                      <p:cBhvr additive="base">
                                        <p:cTn id="24"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
                                            <p:txEl>
                                              <p:pRg st="2" end="2"/>
                                            </p:txEl>
                                          </p:spTgt>
                                        </p:tgtEl>
                                        <p:attrNameLst>
                                          <p:attrName>style.visibility</p:attrName>
                                        </p:attrNameLst>
                                      </p:cBhvr>
                                      <p:to>
                                        <p:strVal val="visible"/>
                                      </p:to>
                                    </p:set>
                                    <p:anim calcmode="lin" valueType="num">
                                      <p:cBhvr additive="base">
                                        <p:cTn id="30"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8">
                                            <p:txEl>
                                              <p:pRg st="3" end="3"/>
                                            </p:txEl>
                                          </p:spTgt>
                                        </p:tgtEl>
                                        <p:attrNameLst>
                                          <p:attrName>style.visibility</p:attrName>
                                        </p:attrNameLst>
                                      </p:cBhvr>
                                      <p:to>
                                        <p:strVal val="visible"/>
                                      </p:to>
                                    </p:set>
                                    <p:anim calcmode="lin" valueType="num">
                                      <p:cBhvr additive="base">
                                        <p:cTn id="36"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8">
                                            <p:txEl>
                                              <p:pRg st="4" end="4"/>
                                            </p:txEl>
                                          </p:spTgt>
                                        </p:tgtEl>
                                        <p:attrNameLst>
                                          <p:attrName>style.visibility</p:attrName>
                                        </p:attrNameLst>
                                      </p:cBhvr>
                                      <p:to>
                                        <p:strVal val="visible"/>
                                      </p:to>
                                    </p:set>
                                    <p:anim calcmode="lin" valueType="num">
                                      <p:cBhvr additive="base">
                                        <p:cTn id="42"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8">
                                            <p:txEl>
                                              <p:pRg st="5" end="5"/>
                                            </p:txEl>
                                          </p:spTgt>
                                        </p:tgtEl>
                                        <p:attrNameLst>
                                          <p:attrName>style.visibility</p:attrName>
                                        </p:attrNameLst>
                                      </p:cBhvr>
                                      <p:to>
                                        <p:strVal val="visible"/>
                                      </p:to>
                                    </p:set>
                                    <p:anim calcmode="lin" valueType="num">
                                      <p:cBhvr additive="base">
                                        <p:cTn id="48"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8">
                                            <p:txEl>
                                              <p:pRg st="6" end="6"/>
                                            </p:txEl>
                                          </p:spTgt>
                                        </p:tgtEl>
                                        <p:attrNameLst>
                                          <p:attrName>style.visibility</p:attrName>
                                        </p:attrNameLst>
                                      </p:cBhvr>
                                      <p:to>
                                        <p:strVal val="visible"/>
                                      </p:to>
                                    </p:set>
                                    <p:anim calcmode="lin" valueType="num">
                                      <p:cBhvr additive="base">
                                        <p:cTn id="54"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14348" y="49390"/>
            <a:ext cx="6715172" cy="615553"/>
          </a:xfrm>
          <a:prstGeom prst="rect">
            <a:avLst/>
          </a:prstGeom>
          <a:solidFill>
            <a:srgbClr val="00B0F0"/>
          </a:solidFill>
          <a:effectLst>
            <a:glow rad="139700">
              <a:schemeClr val="accent3">
                <a:satMod val="175000"/>
                <a:alpha val="40000"/>
              </a:schemeClr>
            </a:glow>
            <a:outerShdw blurRad="50800" dist="25000" dir="5400000" rotWithShape="0">
              <a:srgbClr val="000000">
                <a:alpha val="40000"/>
              </a:srgbClr>
            </a:outerShdw>
          </a:effectLst>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a-IR" sz="2000" dirty="0" smtClean="0"/>
              <a:t> من با استفاده از گام های پنجگانه از مفهوم تفریق آزمونک طراحی می کنم.</a:t>
            </a:r>
            <a:endParaRPr lang="fa-IR" sz="2000" dirty="0"/>
          </a:p>
        </p:txBody>
      </p:sp>
      <p:sp>
        <p:nvSpPr>
          <p:cNvPr id="3" name="Content Placeholder 2"/>
          <p:cNvSpPr>
            <a:spLocks noGrp="1"/>
          </p:cNvSpPr>
          <p:nvPr>
            <p:ph sz="quarter" idx="1"/>
          </p:nvPr>
        </p:nvSpPr>
        <p:spPr>
          <a:xfrm>
            <a:off x="500034" y="1000108"/>
            <a:ext cx="7500990" cy="5357850"/>
          </a:xfrm>
        </p:spPr>
        <p:style>
          <a:lnRef idx="1">
            <a:schemeClr val="accent4"/>
          </a:lnRef>
          <a:fillRef idx="2">
            <a:schemeClr val="accent4"/>
          </a:fillRef>
          <a:effectRef idx="1">
            <a:schemeClr val="accent4"/>
          </a:effectRef>
          <a:fontRef idx="minor">
            <a:schemeClr val="dk1"/>
          </a:fontRef>
        </p:style>
        <p:txBody>
          <a:bodyPr>
            <a:normAutofit/>
          </a:bodyPr>
          <a:lstStyle/>
          <a:p>
            <a:pPr algn="r" rtl="1"/>
            <a:r>
              <a:rPr lang="fa-IR" sz="1800" dirty="0" smtClean="0">
                <a:solidFill>
                  <a:schemeClr val="tx1"/>
                </a:solidFill>
              </a:rPr>
              <a:t>1- برای شکل زیر یک تفریق بنویس.  </a:t>
            </a:r>
          </a:p>
          <a:p>
            <a:pPr algn="r" rtl="1"/>
            <a:endParaRPr lang="fa-IR" sz="1800" dirty="0" smtClean="0"/>
          </a:p>
          <a:p>
            <a:pPr algn="r" rtl="1"/>
            <a:endParaRPr lang="fa-IR" sz="1800" dirty="0" smtClean="0"/>
          </a:p>
          <a:p>
            <a:pPr algn="r" rtl="1"/>
            <a:endParaRPr lang="fa-IR" sz="1800" dirty="0" smtClean="0"/>
          </a:p>
          <a:p>
            <a:pPr algn="r" rtl="1"/>
            <a:endParaRPr lang="fa-IR" sz="1800" dirty="0" smtClean="0"/>
          </a:p>
          <a:p>
            <a:pPr algn="r" rtl="1"/>
            <a:endParaRPr lang="fa-IR" sz="1800" dirty="0" smtClean="0"/>
          </a:p>
          <a:p>
            <a:pPr algn="r" rtl="1"/>
            <a:r>
              <a:rPr lang="fa-IR" sz="1800" dirty="0" smtClean="0">
                <a:solidFill>
                  <a:schemeClr val="tx1"/>
                </a:solidFill>
              </a:rPr>
              <a:t>2- به شکل با دقت نگاه کن ودر جاهای خالی عدد مناسب را بنویس. </a:t>
            </a:r>
          </a:p>
          <a:p>
            <a:pPr algn="r" rtl="1"/>
            <a:endParaRPr lang="fa-IR" sz="1800" dirty="0" smtClean="0"/>
          </a:p>
          <a:p>
            <a:pPr algn="r" rtl="1"/>
            <a:endParaRPr lang="fa-IR" sz="1800" dirty="0" smtClean="0"/>
          </a:p>
          <a:p>
            <a:pPr algn="r" rtl="1"/>
            <a:endParaRPr lang="fa-IR" sz="1800" dirty="0" smtClean="0"/>
          </a:p>
          <a:p>
            <a:pPr algn="r" rtl="1"/>
            <a:r>
              <a:rPr lang="fa-IR" sz="1800" dirty="0" smtClean="0">
                <a:solidFill>
                  <a:schemeClr val="tx1"/>
                </a:solidFill>
              </a:rPr>
              <a:t>3- توپ های کیسه ی سمت راست را از توپ ها ی کیسه ی سمت چپ جدا کن و برای آن یک تفریق بنویس.</a:t>
            </a:r>
            <a:endParaRPr lang="fa-IR" sz="1800" dirty="0">
              <a:solidFill>
                <a:schemeClr val="tx1"/>
              </a:solidFill>
            </a:endParaRPr>
          </a:p>
        </p:txBody>
      </p:sp>
      <p:sp>
        <p:nvSpPr>
          <p:cNvPr id="6" name="Oval 5"/>
          <p:cNvSpPr/>
          <p:nvPr/>
        </p:nvSpPr>
        <p:spPr>
          <a:xfrm>
            <a:off x="642910" y="1571612"/>
            <a:ext cx="2643206" cy="1214446"/>
          </a:xfrm>
          <a:prstGeom prst="ellipse">
            <a:avLst/>
          </a:prstGeom>
          <a:solidFill>
            <a:srgbClr val="0070C0"/>
          </a:solidFill>
        </p:spPr>
        <p:style>
          <a:lnRef idx="1">
            <a:schemeClr val="accent4"/>
          </a:lnRef>
          <a:fillRef idx="2">
            <a:schemeClr val="accent4"/>
          </a:fillRef>
          <a:effectRef idx="1">
            <a:schemeClr val="accent4"/>
          </a:effectRef>
          <a:fontRef idx="minor">
            <a:schemeClr val="dk1"/>
          </a:fontRef>
        </p:style>
        <p:txBody>
          <a:bodyPr rtlCol="1" anchor="ctr"/>
          <a:lstStyle/>
          <a:p>
            <a:pPr algn="ctr"/>
            <a:endParaRPr lang="fa-IR"/>
          </a:p>
        </p:txBody>
      </p:sp>
      <p:sp>
        <p:nvSpPr>
          <p:cNvPr id="7" name="5-Point Star 6"/>
          <p:cNvSpPr/>
          <p:nvPr/>
        </p:nvSpPr>
        <p:spPr>
          <a:xfrm>
            <a:off x="928662" y="2285992"/>
            <a:ext cx="285752" cy="285752"/>
          </a:xfrm>
          <a:prstGeom prst="star5">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fa-IR"/>
          </a:p>
        </p:txBody>
      </p:sp>
      <p:sp>
        <p:nvSpPr>
          <p:cNvPr id="8" name="5-Point Star 7"/>
          <p:cNvSpPr/>
          <p:nvPr/>
        </p:nvSpPr>
        <p:spPr>
          <a:xfrm>
            <a:off x="2214546" y="2285992"/>
            <a:ext cx="285752" cy="28575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5-Point Star 8"/>
          <p:cNvSpPr/>
          <p:nvPr/>
        </p:nvSpPr>
        <p:spPr>
          <a:xfrm>
            <a:off x="2571736" y="2285992"/>
            <a:ext cx="285752" cy="28575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5-Point Star 9"/>
          <p:cNvSpPr/>
          <p:nvPr/>
        </p:nvSpPr>
        <p:spPr>
          <a:xfrm>
            <a:off x="1714480" y="2285992"/>
            <a:ext cx="285752" cy="285752"/>
          </a:xfrm>
          <a:prstGeom prst="star5">
            <a:avLst/>
          </a:prstGeom>
        </p:spPr>
        <p:style>
          <a:lnRef idx="0">
            <a:schemeClr val="accent4"/>
          </a:lnRef>
          <a:fillRef idx="3">
            <a:schemeClr val="accent4"/>
          </a:fillRef>
          <a:effectRef idx="3">
            <a:schemeClr val="accent4"/>
          </a:effectRef>
          <a:fontRef idx="minor">
            <a:schemeClr val="lt1"/>
          </a:fontRef>
        </p:style>
        <p:txBody>
          <a:bodyPr rtlCol="1" anchor="ctr"/>
          <a:lstStyle/>
          <a:p>
            <a:pPr algn="ctr"/>
            <a:endParaRPr lang="fa-IR"/>
          </a:p>
        </p:txBody>
      </p:sp>
      <p:sp>
        <p:nvSpPr>
          <p:cNvPr id="11" name="5-Point Star 10"/>
          <p:cNvSpPr/>
          <p:nvPr/>
        </p:nvSpPr>
        <p:spPr>
          <a:xfrm>
            <a:off x="1357290" y="2285992"/>
            <a:ext cx="285752" cy="285752"/>
          </a:xfrm>
          <a:prstGeom prst="star5">
            <a:avLst/>
          </a:prstGeom>
        </p:spPr>
        <p:style>
          <a:lnRef idx="0">
            <a:schemeClr val="accent2"/>
          </a:lnRef>
          <a:fillRef idx="3">
            <a:schemeClr val="accent2"/>
          </a:fillRef>
          <a:effectRef idx="3">
            <a:schemeClr val="accent2"/>
          </a:effectRef>
          <a:fontRef idx="minor">
            <a:schemeClr val="lt1"/>
          </a:fontRef>
        </p:style>
        <p:txBody>
          <a:bodyPr rtlCol="1" anchor="ctr"/>
          <a:lstStyle/>
          <a:p>
            <a:pPr algn="ctr"/>
            <a:endParaRPr lang="fa-IR"/>
          </a:p>
        </p:txBody>
      </p:sp>
      <p:sp>
        <p:nvSpPr>
          <p:cNvPr id="12" name="Oval 11"/>
          <p:cNvSpPr/>
          <p:nvPr/>
        </p:nvSpPr>
        <p:spPr>
          <a:xfrm>
            <a:off x="2071670" y="2143116"/>
            <a:ext cx="928694" cy="500066"/>
          </a:xfrm>
          <a:prstGeom prst="ellipse">
            <a:avLst/>
          </a:prstGeom>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dirty="0"/>
          </a:p>
        </p:txBody>
      </p:sp>
      <p:sp>
        <p:nvSpPr>
          <p:cNvPr id="13" name="5-Point Star 12"/>
          <p:cNvSpPr/>
          <p:nvPr/>
        </p:nvSpPr>
        <p:spPr>
          <a:xfrm>
            <a:off x="2214546" y="2214554"/>
            <a:ext cx="285752" cy="357190"/>
          </a:xfrm>
          <a:prstGeom prst="star5">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p>
        </p:txBody>
      </p:sp>
      <p:sp>
        <p:nvSpPr>
          <p:cNvPr id="14" name="5-Point Star 13"/>
          <p:cNvSpPr/>
          <p:nvPr/>
        </p:nvSpPr>
        <p:spPr>
          <a:xfrm>
            <a:off x="2571736" y="2214554"/>
            <a:ext cx="285752" cy="357190"/>
          </a:xfrm>
          <a:prstGeom prst="star5">
            <a:avLst/>
          </a:prstGeom>
        </p:spPr>
        <p:style>
          <a:lnRef idx="0">
            <a:schemeClr val="accent5"/>
          </a:lnRef>
          <a:fillRef idx="3">
            <a:schemeClr val="accent5"/>
          </a:fillRef>
          <a:effectRef idx="3">
            <a:schemeClr val="accent5"/>
          </a:effectRef>
          <a:fontRef idx="minor">
            <a:schemeClr val="lt1"/>
          </a:fontRef>
        </p:style>
        <p:txBody>
          <a:bodyPr rtlCol="1" anchor="ctr"/>
          <a:lstStyle/>
          <a:p>
            <a:pPr algn="ctr"/>
            <a:endParaRPr lang="fa-IR"/>
          </a:p>
        </p:txBody>
      </p:sp>
      <p:cxnSp>
        <p:nvCxnSpPr>
          <p:cNvPr id="16" name="Straight Arrow Connector 15"/>
          <p:cNvCxnSpPr>
            <a:stCxn id="12" idx="0"/>
          </p:cNvCxnSpPr>
          <p:nvPr/>
        </p:nvCxnSpPr>
        <p:spPr>
          <a:xfrm rot="5400000" flipH="1" flipV="1">
            <a:off x="2268124" y="1625191"/>
            <a:ext cx="785818" cy="250033"/>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7" name="Straight Arrow Connector 16"/>
          <p:cNvCxnSpPr/>
          <p:nvPr/>
        </p:nvCxnSpPr>
        <p:spPr>
          <a:xfrm>
            <a:off x="3357554" y="2214554"/>
            <a:ext cx="714378" cy="1588"/>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
        <p:nvSpPr>
          <p:cNvPr id="22" name="Oval 21"/>
          <p:cNvSpPr/>
          <p:nvPr/>
        </p:nvSpPr>
        <p:spPr>
          <a:xfrm>
            <a:off x="4071934" y="1643050"/>
            <a:ext cx="2643206" cy="1143008"/>
          </a:xfrm>
          <a:prstGeom prst="ellipse">
            <a:avLst/>
          </a:prstGeom>
          <a:solidFill>
            <a:srgbClr val="00B0F0"/>
          </a:solidFill>
          <a:ln>
            <a:solidFill>
              <a:srgbClr val="0070C0"/>
            </a:solidFill>
          </a:ln>
        </p:spPr>
        <p:style>
          <a:lnRef idx="1">
            <a:schemeClr val="accent4"/>
          </a:lnRef>
          <a:fillRef idx="2">
            <a:schemeClr val="accent4"/>
          </a:fillRef>
          <a:effectRef idx="1">
            <a:schemeClr val="accent4"/>
          </a:effectRef>
          <a:fontRef idx="minor">
            <a:schemeClr val="dk1"/>
          </a:fontRef>
        </p:style>
        <p:txBody>
          <a:bodyPr rtlCol="1" anchor="ctr"/>
          <a:lstStyle/>
          <a:p>
            <a:pPr algn="ctr"/>
            <a:endParaRPr lang="fa-IR"/>
          </a:p>
        </p:txBody>
      </p:sp>
      <p:sp>
        <p:nvSpPr>
          <p:cNvPr id="23" name="5-Point Star 22"/>
          <p:cNvSpPr/>
          <p:nvPr/>
        </p:nvSpPr>
        <p:spPr>
          <a:xfrm>
            <a:off x="5572132" y="2143116"/>
            <a:ext cx="285752" cy="285752"/>
          </a:xfrm>
          <a:prstGeom prst="star5">
            <a:avLst/>
          </a:prstGeom>
        </p:spPr>
        <p:style>
          <a:lnRef idx="0">
            <a:schemeClr val="accent2"/>
          </a:lnRef>
          <a:fillRef idx="3">
            <a:schemeClr val="accent2"/>
          </a:fillRef>
          <a:effectRef idx="3">
            <a:schemeClr val="accent2"/>
          </a:effectRef>
          <a:fontRef idx="minor">
            <a:schemeClr val="lt1"/>
          </a:fontRef>
        </p:style>
        <p:txBody>
          <a:bodyPr rtlCol="1" anchor="ctr"/>
          <a:lstStyle/>
          <a:p>
            <a:pPr algn="ctr"/>
            <a:endParaRPr lang="fa-IR"/>
          </a:p>
        </p:txBody>
      </p:sp>
      <p:sp>
        <p:nvSpPr>
          <p:cNvPr id="24" name="5-Point Star 23"/>
          <p:cNvSpPr/>
          <p:nvPr/>
        </p:nvSpPr>
        <p:spPr>
          <a:xfrm>
            <a:off x="5214942" y="2143116"/>
            <a:ext cx="285752" cy="285752"/>
          </a:xfrm>
          <a:prstGeom prst="star5">
            <a:avLst/>
          </a:prstGeom>
        </p:spPr>
        <p:style>
          <a:lnRef idx="0">
            <a:schemeClr val="accent4"/>
          </a:lnRef>
          <a:fillRef idx="3">
            <a:schemeClr val="accent4"/>
          </a:fillRef>
          <a:effectRef idx="3">
            <a:schemeClr val="accent4"/>
          </a:effectRef>
          <a:fontRef idx="minor">
            <a:schemeClr val="lt1"/>
          </a:fontRef>
        </p:style>
        <p:txBody>
          <a:bodyPr rtlCol="1" anchor="ctr"/>
          <a:lstStyle/>
          <a:p>
            <a:pPr algn="ctr"/>
            <a:endParaRPr lang="fa-IR"/>
          </a:p>
        </p:txBody>
      </p:sp>
      <p:sp>
        <p:nvSpPr>
          <p:cNvPr id="25" name="5-Point Star 24"/>
          <p:cNvSpPr/>
          <p:nvPr/>
        </p:nvSpPr>
        <p:spPr>
          <a:xfrm>
            <a:off x="4857752" y="2143116"/>
            <a:ext cx="285752" cy="285752"/>
          </a:xfrm>
          <a:prstGeom prst="star5">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fa-IR"/>
          </a:p>
        </p:txBody>
      </p:sp>
      <p:cxnSp>
        <p:nvCxnSpPr>
          <p:cNvPr id="33" name="Straight Connector 32"/>
          <p:cNvCxnSpPr/>
          <p:nvPr/>
        </p:nvCxnSpPr>
        <p:spPr>
          <a:xfrm>
            <a:off x="1571604" y="3000372"/>
            <a:ext cx="92869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857752" y="3071810"/>
            <a:ext cx="92869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071802" y="3000372"/>
            <a:ext cx="928694" cy="1588"/>
          </a:xfrm>
          <a:prstGeom prst="line">
            <a:avLst/>
          </a:prstGeom>
        </p:spPr>
        <p:style>
          <a:lnRef idx="1">
            <a:schemeClr val="accent1"/>
          </a:lnRef>
          <a:fillRef idx="0">
            <a:schemeClr val="accent1"/>
          </a:fillRef>
          <a:effectRef idx="0">
            <a:schemeClr val="accent1"/>
          </a:effectRef>
          <a:fontRef idx="minor">
            <a:schemeClr val="tx1"/>
          </a:fontRef>
        </p:style>
      </p:cxnSp>
      <p:sp>
        <p:nvSpPr>
          <p:cNvPr id="47" name="Equal 46"/>
          <p:cNvSpPr/>
          <p:nvPr/>
        </p:nvSpPr>
        <p:spPr>
          <a:xfrm>
            <a:off x="4143372" y="2928934"/>
            <a:ext cx="571504" cy="28575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48" name="Minus 47"/>
          <p:cNvSpPr/>
          <p:nvPr/>
        </p:nvSpPr>
        <p:spPr>
          <a:xfrm>
            <a:off x="2714612" y="3000372"/>
            <a:ext cx="285752" cy="4571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9" name="Rectangle 48"/>
          <p:cNvSpPr/>
          <p:nvPr/>
        </p:nvSpPr>
        <p:spPr>
          <a:xfrm>
            <a:off x="1428728" y="3643314"/>
            <a:ext cx="3929090" cy="357190"/>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dirty="0"/>
          </a:p>
        </p:txBody>
      </p:sp>
      <p:sp>
        <p:nvSpPr>
          <p:cNvPr id="50" name="Isosceles Triangle 49"/>
          <p:cNvSpPr/>
          <p:nvPr/>
        </p:nvSpPr>
        <p:spPr>
          <a:xfrm>
            <a:off x="1714480" y="3714752"/>
            <a:ext cx="214314" cy="214314"/>
          </a:xfrm>
          <a:prstGeom prst="triangle">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fa-IR"/>
          </a:p>
        </p:txBody>
      </p:sp>
      <p:sp>
        <p:nvSpPr>
          <p:cNvPr id="51" name="Isosceles Triangle 50"/>
          <p:cNvSpPr/>
          <p:nvPr/>
        </p:nvSpPr>
        <p:spPr>
          <a:xfrm>
            <a:off x="2071670" y="3714752"/>
            <a:ext cx="214314" cy="214314"/>
          </a:xfrm>
          <a:prstGeom prst="triangle">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fa-IR"/>
          </a:p>
        </p:txBody>
      </p:sp>
      <p:sp>
        <p:nvSpPr>
          <p:cNvPr id="52" name="Isosceles Triangle 51"/>
          <p:cNvSpPr/>
          <p:nvPr/>
        </p:nvSpPr>
        <p:spPr>
          <a:xfrm>
            <a:off x="2357422" y="3714752"/>
            <a:ext cx="214314" cy="214314"/>
          </a:xfrm>
          <a:prstGeom prst="triangle">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fa-IR"/>
          </a:p>
        </p:txBody>
      </p:sp>
      <p:sp>
        <p:nvSpPr>
          <p:cNvPr id="53" name="Isosceles Triangle 52"/>
          <p:cNvSpPr/>
          <p:nvPr/>
        </p:nvSpPr>
        <p:spPr>
          <a:xfrm>
            <a:off x="2714612" y="3714752"/>
            <a:ext cx="214314" cy="214314"/>
          </a:xfrm>
          <a:prstGeom prst="triangle">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fa-IR"/>
          </a:p>
        </p:txBody>
      </p:sp>
      <p:sp>
        <p:nvSpPr>
          <p:cNvPr id="54" name="Isosceles Triangle 53"/>
          <p:cNvSpPr/>
          <p:nvPr/>
        </p:nvSpPr>
        <p:spPr>
          <a:xfrm>
            <a:off x="3071802" y="3714752"/>
            <a:ext cx="214314" cy="214314"/>
          </a:xfrm>
          <a:prstGeom prst="triangle">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fa-IR"/>
          </a:p>
        </p:txBody>
      </p:sp>
      <p:sp>
        <p:nvSpPr>
          <p:cNvPr id="55" name="Isosceles Triangle 54"/>
          <p:cNvSpPr/>
          <p:nvPr/>
        </p:nvSpPr>
        <p:spPr>
          <a:xfrm>
            <a:off x="3428992" y="3714752"/>
            <a:ext cx="214314" cy="214314"/>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Isosceles Triangle 55"/>
          <p:cNvSpPr/>
          <p:nvPr/>
        </p:nvSpPr>
        <p:spPr>
          <a:xfrm>
            <a:off x="3786182" y="3714752"/>
            <a:ext cx="214314" cy="214314"/>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cxnSp>
        <p:nvCxnSpPr>
          <p:cNvPr id="57" name="Straight Connector 56"/>
          <p:cNvCxnSpPr/>
          <p:nvPr/>
        </p:nvCxnSpPr>
        <p:spPr>
          <a:xfrm>
            <a:off x="4572000" y="4214818"/>
            <a:ext cx="92869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3000364" y="4214818"/>
            <a:ext cx="92869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571604" y="4214818"/>
            <a:ext cx="928694" cy="1588"/>
          </a:xfrm>
          <a:prstGeom prst="line">
            <a:avLst/>
          </a:prstGeom>
        </p:spPr>
        <p:style>
          <a:lnRef idx="1">
            <a:schemeClr val="accent1"/>
          </a:lnRef>
          <a:fillRef idx="0">
            <a:schemeClr val="accent1"/>
          </a:fillRef>
          <a:effectRef idx="0">
            <a:schemeClr val="accent1"/>
          </a:effectRef>
          <a:fontRef idx="minor">
            <a:schemeClr val="tx1"/>
          </a:fontRef>
        </p:style>
      </p:cxnSp>
      <p:sp>
        <p:nvSpPr>
          <p:cNvPr id="60" name="Minus 59"/>
          <p:cNvSpPr/>
          <p:nvPr/>
        </p:nvSpPr>
        <p:spPr>
          <a:xfrm>
            <a:off x="1928794" y="6215082"/>
            <a:ext cx="285752" cy="4571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1" name="Equal 60"/>
          <p:cNvSpPr/>
          <p:nvPr/>
        </p:nvSpPr>
        <p:spPr>
          <a:xfrm>
            <a:off x="3929058" y="4071942"/>
            <a:ext cx="571504" cy="28575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66" name="Freeform 65"/>
          <p:cNvSpPr/>
          <p:nvPr/>
        </p:nvSpPr>
        <p:spPr>
          <a:xfrm>
            <a:off x="714348" y="4929198"/>
            <a:ext cx="1356934" cy="1011235"/>
          </a:xfrm>
          <a:custGeom>
            <a:avLst/>
            <a:gdLst>
              <a:gd name="connsiteX0" fmla="*/ 672641 w 1356934"/>
              <a:gd name="connsiteY0" fmla="*/ 150126 h 1561777"/>
              <a:gd name="connsiteX1" fmla="*/ 781823 w 1356934"/>
              <a:gd name="connsiteY1" fmla="*/ 177421 h 1561777"/>
              <a:gd name="connsiteX2" fmla="*/ 836415 w 1356934"/>
              <a:gd name="connsiteY2" fmla="*/ 218364 h 1561777"/>
              <a:gd name="connsiteX3" fmla="*/ 877358 w 1356934"/>
              <a:gd name="connsiteY3" fmla="*/ 245660 h 1561777"/>
              <a:gd name="connsiteX4" fmla="*/ 945597 w 1356934"/>
              <a:gd name="connsiteY4" fmla="*/ 300251 h 1561777"/>
              <a:gd name="connsiteX5" fmla="*/ 1095722 w 1356934"/>
              <a:gd name="connsiteY5" fmla="*/ 409433 h 1561777"/>
              <a:gd name="connsiteX6" fmla="*/ 1177609 w 1356934"/>
              <a:gd name="connsiteY6" fmla="*/ 504967 h 1561777"/>
              <a:gd name="connsiteX7" fmla="*/ 1218552 w 1356934"/>
              <a:gd name="connsiteY7" fmla="*/ 545911 h 1561777"/>
              <a:gd name="connsiteX8" fmla="*/ 1245847 w 1356934"/>
              <a:gd name="connsiteY8" fmla="*/ 627797 h 1561777"/>
              <a:gd name="connsiteX9" fmla="*/ 1314086 w 1356934"/>
              <a:gd name="connsiteY9" fmla="*/ 736979 h 1561777"/>
              <a:gd name="connsiteX10" fmla="*/ 1341382 w 1356934"/>
              <a:gd name="connsiteY10" fmla="*/ 832514 h 1561777"/>
              <a:gd name="connsiteX11" fmla="*/ 1355029 w 1356934"/>
              <a:gd name="connsiteY11" fmla="*/ 928048 h 1561777"/>
              <a:gd name="connsiteX12" fmla="*/ 1341382 w 1356934"/>
              <a:gd name="connsiteY12" fmla="*/ 1269242 h 1561777"/>
              <a:gd name="connsiteX13" fmla="*/ 1300438 w 1356934"/>
              <a:gd name="connsiteY13" fmla="*/ 1323833 h 1561777"/>
              <a:gd name="connsiteX14" fmla="*/ 1273143 w 1356934"/>
              <a:gd name="connsiteY14" fmla="*/ 1392072 h 1561777"/>
              <a:gd name="connsiteX15" fmla="*/ 1123018 w 1356934"/>
              <a:gd name="connsiteY15" fmla="*/ 1473958 h 1561777"/>
              <a:gd name="connsiteX16" fmla="*/ 1068426 w 1356934"/>
              <a:gd name="connsiteY16" fmla="*/ 1487606 h 1561777"/>
              <a:gd name="connsiteX17" fmla="*/ 768176 w 1356934"/>
              <a:gd name="connsiteY17" fmla="*/ 1501254 h 1561777"/>
              <a:gd name="connsiteX18" fmla="*/ 672641 w 1356934"/>
              <a:gd name="connsiteY18" fmla="*/ 1487606 h 1561777"/>
              <a:gd name="connsiteX19" fmla="*/ 536164 w 1356934"/>
              <a:gd name="connsiteY19" fmla="*/ 1460311 h 1561777"/>
              <a:gd name="connsiteX20" fmla="*/ 413334 w 1356934"/>
              <a:gd name="connsiteY20" fmla="*/ 1405720 h 1561777"/>
              <a:gd name="connsiteX21" fmla="*/ 372391 w 1356934"/>
              <a:gd name="connsiteY21" fmla="*/ 1378424 h 1561777"/>
              <a:gd name="connsiteX22" fmla="*/ 235913 w 1356934"/>
              <a:gd name="connsiteY22" fmla="*/ 1310185 h 1561777"/>
              <a:gd name="connsiteX23" fmla="*/ 140379 w 1356934"/>
              <a:gd name="connsiteY23" fmla="*/ 1214651 h 1561777"/>
              <a:gd name="connsiteX24" fmla="*/ 44844 w 1356934"/>
              <a:gd name="connsiteY24" fmla="*/ 1091821 h 1561777"/>
              <a:gd name="connsiteX25" fmla="*/ 31197 w 1356934"/>
              <a:gd name="connsiteY25" fmla="*/ 1050878 h 1561777"/>
              <a:gd name="connsiteX26" fmla="*/ 3901 w 1356934"/>
              <a:gd name="connsiteY26" fmla="*/ 1009935 h 1561777"/>
              <a:gd name="connsiteX27" fmla="*/ 17549 w 1356934"/>
              <a:gd name="connsiteY27" fmla="*/ 764275 h 1561777"/>
              <a:gd name="connsiteX28" fmla="*/ 58492 w 1356934"/>
              <a:gd name="connsiteY28" fmla="*/ 668740 h 1561777"/>
              <a:gd name="connsiteX29" fmla="*/ 181322 w 1356934"/>
              <a:gd name="connsiteY29" fmla="*/ 518615 h 1561777"/>
              <a:gd name="connsiteX30" fmla="*/ 290504 w 1356934"/>
              <a:gd name="connsiteY30" fmla="*/ 436729 h 1561777"/>
              <a:gd name="connsiteX31" fmla="*/ 345095 w 1356934"/>
              <a:gd name="connsiteY31" fmla="*/ 395785 h 1561777"/>
              <a:gd name="connsiteX32" fmla="*/ 399686 w 1356934"/>
              <a:gd name="connsiteY32" fmla="*/ 382138 h 1561777"/>
              <a:gd name="connsiteX33" fmla="*/ 440629 w 1356934"/>
              <a:gd name="connsiteY33" fmla="*/ 368490 h 1561777"/>
              <a:gd name="connsiteX34" fmla="*/ 495221 w 1356934"/>
              <a:gd name="connsiteY34" fmla="*/ 354842 h 1561777"/>
              <a:gd name="connsiteX35" fmla="*/ 577107 w 1356934"/>
              <a:gd name="connsiteY35" fmla="*/ 327546 h 1561777"/>
              <a:gd name="connsiteX36" fmla="*/ 740880 w 1356934"/>
              <a:gd name="connsiteY36" fmla="*/ 300251 h 1561777"/>
              <a:gd name="connsiteX37" fmla="*/ 795471 w 1356934"/>
              <a:gd name="connsiteY37" fmla="*/ 286603 h 1561777"/>
              <a:gd name="connsiteX38" fmla="*/ 836415 w 1356934"/>
              <a:gd name="connsiteY38" fmla="*/ 259308 h 1561777"/>
              <a:gd name="connsiteX39" fmla="*/ 904653 w 1356934"/>
              <a:gd name="connsiteY39" fmla="*/ 177421 h 1561777"/>
              <a:gd name="connsiteX40" fmla="*/ 931949 w 1356934"/>
              <a:gd name="connsiteY40" fmla="*/ 95535 h 1561777"/>
              <a:gd name="connsiteX41" fmla="*/ 959244 w 1356934"/>
              <a:gd name="connsiteY41" fmla="*/ 54591 h 1561777"/>
              <a:gd name="connsiteX42" fmla="*/ 1000188 w 1356934"/>
              <a:gd name="connsiteY42" fmla="*/ 0 h 1561777"/>
              <a:gd name="connsiteX43" fmla="*/ 918301 w 1356934"/>
              <a:gd name="connsiteY43" fmla="*/ 54591 h 1561777"/>
              <a:gd name="connsiteX44" fmla="*/ 863710 w 1356934"/>
              <a:gd name="connsiteY44" fmla="*/ 81887 h 1561777"/>
              <a:gd name="connsiteX45" fmla="*/ 768176 w 1356934"/>
              <a:gd name="connsiteY45" fmla="*/ 109182 h 1561777"/>
              <a:gd name="connsiteX46" fmla="*/ 727232 w 1356934"/>
              <a:gd name="connsiteY46" fmla="*/ 136478 h 1561777"/>
              <a:gd name="connsiteX47" fmla="*/ 672641 w 1356934"/>
              <a:gd name="connsiteY47" fmla="*/ 150126 h 1561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356934" h="1561777">
                <a:moveTo>
                  <a:pt x="672641" y="150126"/>
                </a:moveTo>
                <a:cubicBezTo>
                  <a:pt x="681739" y="156950"/>
                  <a:pt x="747195" y="162993"/>
                  <a:pt x="781823" y="177421"/>
                </a:cubicBezTo>
                <a:cubicBezTo>
                  <a:pt x="802820" y="186170"/>
                  <a:pt x="817905" y="205143"/>
                  <a:pt x="836415" y="218364"/>
                </a:cubicBezTo>
                <a:cubicBezTo>
                  <a:pt x="849762" y="227898"/>
                  <a:pt x="864236" y="235818"/>
                  <a:pt x="877358" y="245660"/>
                </a:cubicBezTo>
                <a:cubicBezTo>
                  <a:pt x="900662" y="263138"/>
                  <a:pt x="922039" y="283118"/>
                  <a:pt x="945597" y="300251"/>
                </a:cubicBezTo>
                <a:cubicBezTo>
                  <a:pt x="1033380" y="364093"/>
                  <a:pt x="1018152" y="340482"/>
                  <a:pt x="1095722" y="409433"/>
                </a:cubicBezTo>
                <a:cubicBezTo>
                  <a:pt x="1201156" y="503152"/>
                  <a:pt x="1111024" y="425065"/>
                  <a:pt x="1177609" y="504967"/>
                </a:cubicBezTo>
                <a:cubicBezTo>
                  <a:pt x="1189965" y="519794"/>
                  <a:pt x="1204904" y="532263"/>
                  <a:pt x="1218552" y="545911"/>
                </a:cubicBezTo>
                <a:cubicBezTo>
                  <a:pt x="1227650" y="573206"/>
                  <a:pt x="1230598" y="603399"/>
                  <a:pt x="1245847" y="627797"/>
                </a:cubicBezTo>
                <a:cubicBezTo>
                  <a:pt x="1268593" y="664191"/>
                  <a:pt x="1300514" y="696264"/>
                  <a:pt x="1314086" y="736979"/>
                </a:cubicBezTo>
                <a:cubicBezTo>
                  <a:pt x="1325779" y="772057"/>
                  <a:pt x="1334528" y="794816"/>
                  <a:pt x="1341382" y="832514"/>
                </a:cubicBezTo>
                <a:cubicBezTo>
                  <a:pt x="1347136" y="864163"/>
                  <a:pt x="1350480" y="896203"/>
                  <a:pt x="1355029" y="928048"/>
                </a:cubicBezTo>
                <a:cubicBezTo>
                  <a:pt x="1350480" y="1041779"/>
                  <a:pt x="1356934" y="1156487"/>
                  <a:pt x="1341382" y="1269242"/>
                </a:cubicBezTo>
                <a:cubicBezTo>
                  <a:pt x="1338274" y="1291775"/>
                  <a:pt x="1311485" y="1303949"/>
                  <a:pt x="1300438" y="1323833"/>
                </a:cubicBezTo>
                <a:cubicBezTo>
                  <a:pt x="1288540" y="1345249"/>
                  <a:pt x="1290466" y="1374749"/>
                  <a:pt x="1273143" y="1392072"/>
                </a:cubicBezTo>
                <a:cubicBezTo>
                  <a:pt x="1231724" y="1433491"/>
                  <a:pt x="1177873" y="1458285"/>
                  <a:pt x="1123018" y="1473958"/>
                </a:cubicBezTo>
                <a:cubicBezTo>
                  <a:pt x="1104982" y="1479111"/>
                  <a:pt x="1086623" y="1483057"/>
                  <a:pt x="1068426" y="1487606"/>
                </a:cubicBezTo>
                <a:cubicBezTo>
                  <a:pt x="957172" y="1561777"/>
                  <a:pt x="1034857" y="1521768"/>
                  <a:pt x="768176" y="1501254"/>
                </a:cubicBezTo>
                <a:cubicBezTo>
                  <a:pt x="736102" y="1498787"/>
                  <a:pt x="704435" y="1492498"/>
                  <a:pt x="672641" y="1487606"/>
                </a:cubicBezTo>
                <a:cubicBezTo>
                  <a:pt x="585642" y="1474221"/>
                  <a:pt x="608525" y="1478400"/>
                  <a:pt x="536164" y="1460311"/>
                </a:cubicBezTo>
                <a:cubicBezTo>
                  <a:pt x="333508" y="1338716"/>
                  <a:pt x="577333" y="1476005"/>
                  <a:pt x="413334" y="1405720"/>
                </a:cubicBezTo>
                <a:cubicBezTo>
                  <a:pt x="398258" y="1399259"/>
                  <a:pt x="387062" y="1385759"/>
                  <a:pt x="372391" y="1378424"/>
                </a:cubicBezTo>
                <a:cubicBezTo>
                  <a:pt x="274293" y="1329375"/>
                  <a:pt x="330821" y="1376621"/>
                  <a:pt x="235913" y="1310185"/>
                </a:cubicBezTo>
                <a:cubicBezTo>
                  <a:pt x="140468" y="1243373"/>
                  <a:pt x="191939" y="1280943"/>
                  <a:pt x="140379" y="1214651"/>
                </a:cubicBezTo>
                <a:cubicBezTo>
                  <a:pt x="30136" y="1072909"/>
                  <a:pt x="106393" y="1184142"/>
                  <a:pt x="44844" y="1091821"/>
                </a:cubicBezTo>
                <a:cubicBezTo>
                  <a:pt x="40295" y="1078173"/>
                  <a:pt x="37631" y="1063745"/>
                  <a:pt x="31197" y="1050878"/>
                </a:cubicBezTo>
                <a:cubicBezTo>
                  <a:pt x="23862" y="1036207"/>
                  <a:pt x="4681" y="1026319"/>
                  <a:pt x="3901" y="1009935"/>
                </a:cubicBezTo>
                <a:cubicBezTo>
                  <a:pt x="0" y="928015"/>
                  <a:pt x="9773" y="845918"/>
                  <a:pt x="17549" y="764275"/>
                </a:cubicBezTo>
                <a:cubicBezTo>
                  <a:pt x="19770" y="740951"/>
                  <a:pt x="50023" y="683985"/>
                  <a:pt x="58492" y="668740"/>
                </a:cubicBezTo>
                <a:cubicBezTo>
                  <a:pt x="109160" y="577537"/>
                  <a:pt x="95428" y="604509"/>
                  <a:pt x="181322" y="518615"/>
                </a:cubicBezTo>
                <a:cubicBezTo>
                  <a:pt x="253362" y="446575"/>
                  <a:pt x="188755" y="504562"/>
                  <a:pt x="290504" y="436729"/>
                </a:cubicBezTo>
                <a:cubicBezTo>
                  <a:pt x="309430" y="424112"/>
                  <a:pt x="324750" y="405957"/>
                  <a:pt x="345095" y="395785"/>
                </a:cubicBezTo>
                <a:cubicBezTo>
                  <a:pt x="361872" y="387397"/>
                  <a:pt x="381651" y="387291"/>
                  <a:pt x="399686" y="382138"/>
                </a:cubicBezTo>
                <a:cubicBezTo>
                  <a:pt x="413518" y="378186"/>
                  <a:pt x="426797" y="372442"/>
                  <a:pt x="440629" y="368490"/>
                </a:cubicBezTo>
                <a:cubicBezTo>
                  <a:pt x="458665" y="363337"/>
                  <a:pt x="477255" y="360232"/>
                  <a:pt x="495221" y="354842"/>
                </a:cubicBezTo>
                <a:cubicBezTo>
                  <a:pt x="522779" y="346574"/>
                  <a:pt x="549020" y="333788"/>
                  <a:pt x="577107" y="327546"/>
                </a:cubicBezTo>
                <a:cubicBezTo>
                  <a:pt x="631133" y="315540"/>
                  <a:pt x="687189" y="313674"/>
                  <a:pt x="740880" y="300251"/>
                </a:cubicBezTo>
                <a:lnTo>
                  <a:pt x="795471" y="286603"/>
                </a:lnTo>
                <a:cubicBezTo>
                  <a:pt x="809119" y="277505"/>
                  <a:pt x="823814" y="269809"/>
                  <a:pt x="836415" y="259308"/>
                </a:cubicBezTo>
                <a:cubicBezTo>
                  <a:pt x="859101" y="240403"/>
                  <a:pt x="892023" y="205838"/>
                  <a:pt x="904653" y="177421"/>
                </a:cubicBezTo>
                <a:cubicBezTo>
                  <a:pt x="916338" y="151129"/>
                  <a:pt x="915990" y="119475"/>
                  <a:pt x="931949" y="95535"/>
                </a:cubicBezTo>
                <a:cubicBezTo>
                  <a:pt x="941047" y="81887"/>
                  <a:pt x="949710" y="67938"/>
                  <a:pt x="959244" y="54591"/>
                </a:cubicBezTo>
                <a:cubicBezTo>
                  <a:pt x="972465" y="36081"/>
                  <a:pt x="1022934" y="0"/>
                  <a:pt x="1000188" y="0"/>
                </a:cubicBezTo>
                <a:cubicBezTo>
                  <a:pt x="967383" y="0"/>
                  <a:pt x="947643" y="39920"/>
                  <a:pt x="918301" y="54591"/>
                </a:cubicBezTo>
                <a:cubicBezTo>
                  <a:pt x="900104" y="63690"/>
                  <a:pt x="882410" y="73873"/>
                  <a:pt x="863710" y="81887"/>
                </a:cubicBezTo>
                <a:cubicBezTo>
                  <a:pt x="836296" y="93636"/>
                  <a:pt x="795883" y="102256"/>
                  <a:pt x="768176" y="109182"/>
                </a:cubicBezTo>
                <a:cubicBezTo>
                  <a:pt x="754528" y="118281"/>
                  <a:pt x="741903" y="129142"/>
                  <a:pt x="727232" y="136478"/>
                </a:cubicBezTo>
                <a:cubicBezTo>
                  <a:pt x="714365" y="142912"/>
                  <a:pt x="663543" y="143302"/>
                  <a:pt x="672641" y="150126"/>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7" name="Freeform 66"/>
          <p:cNvSpPr/>
          <p:nvPr/>
        </p:nvSpPr>
        <p:spPr>
          <a:xfrm>
            <a:off x="2357422" y="4929198"/>
            <a:ext cx="1356934" cy="1133173"/>
          </a:xfrm>
          <a:custGeom>
            <a:avLst/>
            <a:gdLst>
              <a:gd name="connsiteX0" fmla="*/ 672641 w 1356934"/>
              <a:gd name="connsiteY0" fmla="*/ 150126 h 1561777"/>
              <a:gd name="connsiteX1" fmla="*/ 781823 w 1356934"/>
              <a:gd name="connsiteY1" fmla="*/ 177421 h 1561777"/>
              <a:gd name="connsiteX2" fmla="*/ 836415 w 1356934"/>
              <a:gd name="connsiteY2" fmla="*/ 218364 h 1561777"/>
              <a:gd name="connsiteX3" fmla="*/ 877358 w 1356934"/>
              <a:gd name="connsiteY3" fmla="*/ 245660 h 1561777"/>
              <a:gd name="connsiteX4" fmla="*/ 945597 w 1356934"/>
              <a:gd name="connsiteY4" fmla="*/ 300251 h 1561777"/>
              <a:gd name="connsiteX5" fmla="*/ 1095722 w 1356934"/>
              <a:gd name="connsiteY5" fmla="*/ 409433 h 1561777"/>
              <a:gd name="connsiteX6" fmla="*/ 1177609 w 1356934"/>
              <a:gd name="connsiteY6" fmla="*/ 504967 h 1561777"/>
              <a:gd name="connsiteX7" fmla="*/ 1218552 w 1356934"/>
              <a:gd name="connsiteY7" fmla="*/ 545911 h 1561777"/>
              <a:gd name="connsiteX8" fmla="*/ 1245847 w 1356934"/>
              <a:gd name="connsiteY8" fmla="*/ 627797 h 1561777"/>
              <a:gd name="connsiteX9" fmla="*/ 1314086 w 1356934"/>
              <a:gd name="connsiteY9" fmla="*/ 736979 h 1561777"/>
              <a:gd name="connsiteX10" fmla="*/ 1341382 w 1356934"/>
              <a:gd name="connsiteY10" fmla="*/ 832514 h 1561777"/>
              <a:gd name="connsiteX11" fmla="*/ 1355029 w 1356934"/>
              <a:gd name="connsiteY11" fmla="*/ 928048 h 1561777"/>
              <a:gd name="connsiteX12" fmla="*/ 1341382 w 1356934"/>
              <a:gd name="connsiteY12" fmla="*/ 1269242 h 1561777"/>
              <a:gd name="connsiteX13" fmla="*/ 1300438 w 1356934"/>
              <a:gd name="connsiteY13" fmla="*/ 1323833 h 1561777"/>
              <a:gd name="connsiteX14" fmla="*/ 1273143 w 1356934"/>
              <a:gd name="connsiteY14" fmla="*/ 1392072 h 1561777"/>
              <a:gd name="connsiteX15" fmla="*/ 1123018 w 1356934"/>
              <a:gd name="connsiteY15" fmla="*/ 1473958 h 1561777"/>
              <a:gd name="connsiteX16" fmla="*/ 1068426 w 1356934"/>
              <a:gd name="connsiteY16" fmla="*/ 1487606 h 1561777"/>
              <a:gd name="connsiteX17" fmla="*/ 768176 w 1356934"/>
              <a:gd name="connsiteY17" fmla="*/ 1501254 h 1561777"/>
              <a:gd name="connsiteX18" fmla="*/ 672641 w 1356934"/>
              <a:gd name="connsiteY18" fmla="*/ 1487606 h 1561777"/>
              <a:gd name="connsiteX19" fmla="*/ 536164 w 1356934"/>
              <a:gd name="connsiteY19" fmla="*/ 1460311 h 1561777"/>
              <a:gd name="connsiteX20" fmla="*/ 413334 w 1356934"/>
              <a:gd name="connsiteY20" fmla="*/ 1405720 h 1561777"/>
              <a:gd name="connsiteX21" fmla="*/ 372391 w 1356934"/>
              <a:gd name="connsiteY21" fmla="*/ 1378424 h 1561777"/>
              <a:gd name="connsiteX22" fmla="*/ 235913 w 1356934"/>
              <a:gd name="connsiteY22" fmla="*/ 1310185 h 1561777"/>
              <a:gd name="connsiteX23" fmla="*/ 140379 w 1356934"/>
              <a:gd name="connsiteY23" fmla="*/ 1214651 h 1561777"/>
              <a:gd name="connsiteX24" fmla="*/ 44844 w 1356934"/>
              <a:gd name="connsiteY24" fmla="*/ 1091821 h 1561777"/>
              <a:gd name="connsiteX25" fmla="*/ 31197 w 1356934"/>
              <a:gd name="connsiteY25" fmla="*/ 1050878 h 1561777"/>
              <a:gd name="connsiteX26" fmla="*/ 3901 w 1356934"/>
              <a:gd name="connsiteY26" fmla="*/ 1009935 h 1561777"/>
              <a:gd name="connsiteX27" fmla="*/ 17549 w 1356934"/>
              <a:gd name="connsiteY27" fmla="*/ 764275 h 1561777"/>
              <a:gd name="connsiteX28" fmla="*/ 58492 w 1356934"/>
              <a:gd name="connsiteY28" fmla="*/ 668740 h 1561777"/>
              <a:gd name="connsiteX29" fmla="*/ 181322 w 1356934"/>
              <a:gd name="connsiteY29" fmla="*/ 518615 h 1561777"/>
              <a:gd name="connsiteX30" fmla="*/ 290504 w 1356934"/>
              <a:gd name="connsiteY30" fmla="*/ 436729 h 1561777"/>
              <a:gd name="connsiteX31" fmla="*/ 345095 w 1356934"/>
              <a:gd name="connsiteY31" fmla="*/ 395785 h 1561777"/>
              <a:gd name="connsiteX32" fmla="*/ 399686 w 1356934"/>
              <a:gd name="connsiteY32" fmla="*/ 382138 h 1561777"/>
              <a:gd name="connsiteX33" fmla="*/ 440629 w 1356934"/>
              <a:gd name="connsiteY33" fmla="*/ 368490 h 1561777"/>
              <a:gd name="connsiteX34" fmla="*/ 495221 w 1356934"/>
              <a:gd name="connsiteY34" fmla="*/ 354842 h 1561777"/>
              <a:gd name="connsiteX35" fmla="*/ 577107 w 1356934"/>
              <a:gd name="connsiteY35" fmla="*/ 327546 h 1561777"/>
              <a:gd name="connsiteX36" fmla="*/ 740880 w 1356934"/>
              <a:gd name="connsiteY36" fmla="*/ 300251 h 1561777"/>
              <a:gd name="connsiteX37" fmla="*/ 795471 w 1356934"/>
              <a:gd name="connsiteY37" fmla="*/ 286603 h 1561777"/>
              <a:gd name="connsiteX38" fmla="*/ 836415 w 1356934"/>
              <a:gd name="connsiteY38" fmla="*/ 259308 h 1561777"/>
              <a:gd name="connsiteX39" fmla="*/ 904653 w 1356934"/>
              <a:gd name="connsiteY39" fmla="*/ 177421 h 1561777"/>
              <a:gd name="connsiteX40" fmla="*/ 931949 w 1356934"/>
              <a:gd name="connsiteY40" fmla="*/ 95535 h 1561777"/>
              <a:gd name="connsiteX41" fmla="*/ 959244 w 1356934"/>
              <a:gd name="connsiteY41" fmla="*/ 54591 h 1561777"/>
              <a:gd name="connsiteX42" fmla="*/ 1000188 w 1356934"/>
              <a:gd name="connsiteY42" fmla="*/ 0 h 1561777"/>
              <a:gd name="connsiteX43" fmla="*/ 918301 w 1356934"/>
              <a:gd name="connsiteY43" fmla="*/ 54591 h 1561777"/>
              <a:gd name="connsiteX44" fmla="*/ 863710 w 1356934"/>
              <a:gd name="connsiteY44" fmla="*/ 81887 h 1561777"/>
              <a:gd name="connsiteX45" fmla="*/ 768176 w 1356934"/>
              <a:gd name="connsiteY45" fmla="*/ 109182 h 1561777"/>
              <a:gd name="connsiteX46" fmla="*/ 727232 w 1356934"/>
              <a:gd name="connsiteY46" fmla="*/ 136478 h 1561777"/>
              <a:gd name="connsiteX47" fmla="*/ 672641 w 1356934"/>
              <a:gd name="connsiteY47" fmla="*/ 150126 h 1561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356934" h="1561777">
                <a:moveTo>
                  <a:pt x="672641" y="150126"/>
                </a:moveTo>
                <a:cubicBezTo>
                  <a:pt x="681739" y="156950"/>
                  <a:pt x="747195" y="162993"/>
                  <a:pt x="781823" y="177421"/>
                </a:cubicBezTo>
                <a:cubicBezTo>
                  <a:pt x="802820" y="186170"/>
                  <a:pt x="817905" y="205143"/>
                  <a:pt x="836415" y="218364"/>
                </a:cubicBezTo>
                <a:cubicBezTo>
                  <a:pt x="849762" y="227898"/>
                  <a:pt x="864236" y="235818"/>
                  <a:pt x="877358" y="245660"/>
                </a:cubicBezTo>
                <a:cubicBezTo>
                  <a:pt x="900662" y="263138"/>
                  <a:pt x="922039" y="283118"/>
                  <a:pt x="945597" y="300251"/>
                </a:cubicBezTo>
                <a:cubicBezTo>
                  <a:pt x="1033380" y="364093"/>
                  <a:pt x="1018152" y="340482"/>
                  <a:pt x="1095722" y="409433"/>
                </a:cubicBezTo>
                <a:cubicBezTo>
                  <a:pt x="1201156" y="503152"/>
                  <a:pt x="1111024" y="425065"/>
                  <a:pt x="1177609" y="504967"/>
                </a:cubicBezTo>
                <a:cubicBezTo>
                  <a:pt x="1189965" y="519794"/>
                  <a:pt x="1204904" y="532263"/>
                  <a:pt x="1218552" y="545911"/>
                </a:cubicBezTo>
                <a:cubicBezTo>
                  <a:pt x="1227650" y="573206"/>
                  <a:pt x="1230598" y="603399"/>
                  <a:pt x="1245847" y="627797"/>
                </a:cubicBezTo>
                <a:cubicBezTo>
                  <a:pt x="1268593" y="664191"/>
                  <a:pt x="1300514" y="696264"/>
                  <a:pt x="1314086" y="736979"/>
                </a:cubicBezTo>
                <a:cubicBezTo>
                  <a:pt x="1325779" y="772057"/>
                  <a:pt x="1334528" y="794816"/>
                  <a:pt x="1341382" y="832514"/>
                </a:cubicBezTo>
                <a:cubicBezTo>
                  <a:pt x="1347136" y="864163"/>
                  <a:pt x="1350480" y="896203"/>
                  <a:pt x="1355029" y="928048"/>
                </a:cubicBezTo>
                <a:cubicBezTo>
                  <a:pt x="1350480" y="1041779"/>
                  <a:pt x="1356934" y="1156487"/>
                  <a:pt x="1341382" y="1269242"/>
                </a:cubicBezTo>
                <a:cubicBezTo>
                  <a:pt x="1338274" y="1291775"/>
                  <a:pt x="1311485" y="1303949"/>
                  <a:pt x="1300438" y="1323833"/>
                </a:cubicBezTo>
                <a:cubicBezTo>
                  <a:pt x="1288540" y="1345249"/>
                  <a:pt x="1290466" y="1374749"/>
                  <a:pt x="1273143" y="1392072"/>
                </a:cubicBezTo>
                <a:cubicBezTo>
                  <a:pt x="1231724" y="1433491"/>
                  <a:pt x="1177873" y="1458285"/>
                  <a:pt x="1123018" y="1473958"/>
                </a:cubicBezTo>
                <a:cubicBezTo>
                  <a:pt x="1104982" y="1479111"/>
                  <a:pt x="1086623" y="1483057"/>
                  <a:pt x="1068426" y="1487606"/>
                </a:cubicBezTo>
                <a:cubicBezTo>
                  <a:pt x="957172" y="1561777"/>
                  <a:pt x="1034857" y="1521768"/>
                  <a:pt x="768176" y="1501254"/>
                </a:cubicBezTo>
                <a:cubicBezTo>
                  <a:pt x="736102" y="1498787"/>
                  <a:pt x="704435" y="1492498"/>
                  <a:pt x="672641" y="1487606"/>
                </a:cubicBezTo>
                <a:cubicBezTo>
                  <a:pt x="585642" y="1474221"/>
                  <a:pt x="608525" y="1478400"/>
                  <a:pt x="536164" y="1460311"/>
                </a:cubicBezTo>
                <a:cubicBezTo>
                  <a:pt x="333508" y="1338716"/>
                  <a:pt x="577333" y="1476005"/>
                  <a:pt x="413334" y="1405720"/>
                </a:cubicBezTo>
                <a:cubicBezTo>
                  <a:pt x="398258" y="1399259"/>
                  <a:pt x="387062" y="1385759"/>
                  <a:pt x="372391" y="1378424"/>
                </a:cubicBezTo>
                <a:cubicBezTo>
                  <a:pt x="274293" y="1329375"/>
                  <a:pt x="330821" y="1376621"/>
                  <a:pt x="235913" y="1310185"/>
                </a:cubicBezTo>
                <a:cubicBezTo>
                  <a:pt x="140468" y="1243373"/>
                  <a:pt x="191939" y="1280943"/>
                  <a:pt x="140379" y="1214651"/>
                </a:cubicBezTo>
                <a:cubicBezTo>
                  <a:pt x="30136" y="1072909"/>
                  <a:pt x="106393" y="1184142"/>
                  <a:pt x="44844" y="1091821"/>
                </a:cubicBezTo>
                <a:cubicBezTo>
                  <a:pt x="40295" y="1078173"/>
                  <a:pt x="37631" y="1063745"/>
                  <a:pt x="31197" y="1050878"/>
                </a:cubicBezTo>
                <a:cubicBezTo>
                  <a:pt x="23862" y="1036207"/>
                  <a:pt x="4681" y="1026319"/>
                  <a:pt x="3901" y="1009935"/>
                </a:cubicBezTo>
                <a:cubicBezTo>
                  <a:pt x="0" y="928015"/>
                  <a:pt x="9773" y="845918"/>
                  <a:pt x="17549" y="764275"/>
                </a:cubicBezTo>
                <a:cubicBezTo>
                  <a:pt x="19770" y="740951"/>
                  <a:pt x="50023" y="683985"/>
                  <a:pt x="58492" y="668740"/>
                </a:cubicBezTo>
                <a:cubicBezTo>
                  <a:pt x="109160" y="577537"/>
                  <a:pt x="95428" y="604509"/>
                  <a:pt x="181322" y="518615"/>
                </a:cubicBezTo>
                <a:cubicBezTo>
                  <a:pt x="253362" y="446575"/>
                  <a:pt x="188755" y="504562"/>
                  <a:pt x="290504" y="436729"/>
                </a:cubicBezTo>
                <a:cubicBezTo>
                  <a:pt x="309430" y="424112"/>
                  <a:pt x="324750" y="405957"/>
                  <a:pt x="345095" y="395785"/>
                </a:cubicBezTo>
                <a:cubicBezTo>
                  <a:pt x="361872" y="387397"/>
                  <a:pt x="381651" y="387291"/>
                  <a:pt x="399686" y="382138"/>
                </a:cubicBezTo>
                <a:cubicBezTo>
                  <a:pt x="413518" y="378186"/>
                  <a:pt x="426797" y="372442"/>
                  <a:pt x="440629" y="368490"/>
                </a:cubicBezTo>
                <a:cubicBezTo>
                  <a:pt x="458665" y="363337"/>
                  <a:pt x="477255" y="360232"/>
                  <a:pt x="495221" y="354842"/>
                </a:cubicBezTo>
                <a:cubicBezTo>
                  <a:pt x="522779" y="346574"/>
                  <a:pt x="549020" y="333788"/>
                  <a:pt x="577107" y="327546"/>
                </a:cubicBezTo>
                <a:cubicBezTo>
                  <a:pt x="631133" y="315540"/>
                  <a:pt x="687189" y="313674"/>
                  <a:pt x="740880" y="300251"/>
                </a:cubicBezTo>
                <a:lnTo>
                  <a:pt x="795471" y="286603"/>
                </a:lnTo>
                <a:cubicBezTo>
                  <a:pt x="809119" y="277505"/>
                  <a:pt x="823814" y="269809"/>
                  <a:pt x="836415" y="259308"/>
                </a:cubicBezTo>
                <a:cubicBezTo>
                  <a:pt x="859101" y="240403"/>
                  <a:pt x="892023" y="205838"/>
                  <a:pt x="904653" y="177421"/>
                </a:cubicBezTo>
                <a:cubicBezTo>
                  <a:pt x="916338" y="151129"/>
                  <a:pt x="915990" y="119475"/>
                  <a:pt x="931949" y="95535"/>
                </a:cubicBezTo>
                <a:cubicBezTo>
                  <a:pt x="941047" y="81887"/>
                  <a:pt x="949710" y="67938"/>
                  <a:pt x="959244" y="54591"/>
                </a:cubicBezTo>
                <a:cubicBezTo>
                  <a:pt x="972465" y="36081"/>
                  <a:pt x="1022934" y="0"/>
                  <a:pt x="1000188" y="0"/>
                </a:cubicBezTo>
                <a:cubicBezTo>
                  <a:pt x="967383" y="0"/>
                  <a:pt x="947643" y="39920"/>
                  <a:pt x="918301" y="54591"/>
                </a:cubicBezTo>
                <a:cubicBezTo>
                  <a:pt x="900104" y="63690"/>
                  <a:pt x="882410" y="73873"/>
                  <a:pt x="863710" y="81887"/>
                </a:cubicBezTo>
                <a:cubicBezTo>
                  <a:pt x="836296" y="93636"/>
                  <a:pt x="795883" y="102256"/>
                  <a:pt x="768176" y="109182"/>
                </a:cubicBezTo>
                <a:cubicBezTo>
                  <a:pt x="754528" y="118281"/>
                  <a:pt x="741903" y="129142"/>
                  <a:pt x="727232" y="136478"/>
                </a:cubicBezTo>
                <a:cubicBezTo>
                  <a:pt x="714365" y="142912"/>
                  <a:pt x="663543" y="143302"/>
                  <a:pt x="672641" y="150126"/>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8" name="Flowchart: Summing Junction 67"/>
          <p:cNvSpPr/>
          <p:nvPr/>
        </p:nvSpPr>
        <p:spPr>
          <a:xfrm>
            <a:off x="857224" y="5357826"/>
            <a:ext cx="285752" cy="214314"/>
          </a:xfrm>
          <a:prstGeom prst="flowChartSummingJunction">
            <a:avLst/>
          </a:prstGeom>
        </p:spPr>
        <p:style>
          <a:lnRef idx="0">
            <a:schemeClr val="accent4"/>
          </a:lnRef>
          <a:fillRef idx="3">
            <a:schemeClr val="accent4"/>
          </a:fillRef>
          <a:effectRef idx="3">
            <a:schemeClr val="accent4"/>
          </a:effectRef>
          <a:fontRef idx="minor">
            <a:schemeClr val="lt1"/>
          </a:fontRef>
        </p:style>
        <p:txBody>
          <a:bodyPr rtlCol="1" anchor="ctr"/>
          <a:lstStyle/>
          <a:p>
            <a:pPr algn="ctr"/>
            <a:endParaRPr lang="fa-IR"/>
          </a:p>
        </p:txBody>
      </p:sp>
      <p:sp>
        <p:nvSpPr>
          <p:cNvPr id="69" name="Flowchart: Summing Junction 68"/>
          <p:cNvSpPr/>
          <p:nvPr/>
        </p:nvSpPr>
        <p:spPr>
          <a:xfrm>
            <a:off x="1428728" y="5643578"/>
            <a:ext cx="285752" cy="214314"/>
          </a:xfrm>
          <a:prstGeom prst="flowChartSummingJunction">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p>
        </p:txBody>
      </p:sp>
      <p:sp>
        <p:nvSpPr>
          <p:cNvPr id="70" name="Flowchart: Summing Junction 69"/>
          <p:cNvSpPr/>
          <p:nvPr/>
        </p:nvSpPr>
        <p:spPr>
          <a:xfrm>
            <a:off x="3214678" y="5572140"/>
            <a:ext cx="285752" cy="214314"/>
          </a:xfrm>
          <a:prstGeom prst="flowChartSummingJunction">
            <a:avLst/>
          </a:prstGeom>
        </p:spPr>
        <p:style>
          <a:lnRef idx="0">
            <a:schemeClr val="accent4"/>
          </a:lnRef>
          <a:fillRef idx="3">
            <a:schemeClr val="accent4"/>
          </a:fillRef>
          <a:effectRef idx="3">
            <a:schemeClr val="accent4"/>
          </a:effectRef>
          <a:fontRef idx="minor">
            <a:schemeClr val="lt1"/>
          </a:fontRef>
        </p:style>
        <p:txBody>
          <a:bodyPr rtlCol="1" anchor="ctr"/>
          <a:lstStyle/>
          <a:p>
            <a:pPr algn="ctr"/>
            <a:endParaRPr lang="fa-IR"/>
          </a:p>
        </p:txBody>
      </p:sp>
      <p:sp>
        <p:nvSpPr>
          <p:cNvPr id="71" name="Flowchart: Summing Junction 70"/>
          <p:cNvSpPr/>
          <p:nvPr/>
        </p:nvSpPr>
        <p:spPr>
          <a:xfrm>
            <a:off x="1643042" y="5357826"/>
            <a:ext cx="285752" cy="214314"/>
          </a:xfrm>
          <a:prstGeom prst="flowChartSummingJunction">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fa-IR"/>
          </a:p>
        </p:txBody>
      </p:sp>
      <p:sp>
        <p:nvSpPr>
          <p:cNvPr id="72" name="Flowchart: Summing Junction 71"/>
          <p:cNvSpPr/>
          <p:nvPr/>
        </p:nvSpPr>
        <p:spPr>
          <a:xfrm>
            <a:off x="1285852" y="5286388"/>
            <a:ext cx="285752" cy="214314"/>
          </a:xfrm>
          <a:prstGeom prst="flowChartSummingJunction">
            <a:avLst/>
          </a:prstGeom>
        </p:spPr>
        <p:style>
          <a:lnRef idx="0">
            <a:schemeClr val="accent2"/>
          </a:lnRef>
          <a:fillRef idx="3">
            <a:schemeClr val="accent2"/>
          </a:fillRef>
          <a:effectRef idx="3">
            <a:schemeClr val="accent2"/>
          </a:effectRef>
          <a:fontRef idx="minor">
            <a:schemeClr val="lt1"/>
          </a:fontRef>
        </p:style>
        <p:txBody>
          <a:bodyPr rtlCol="1" anchor="ctr"/>
          <a:lstStyle/>
          <a:p>
            <a:pPr algn="ctr"/>
            <a:endParaRPr lang="fa-IR"/>
          </a:p>
        </p:txBody>
      </p:sp>
      <p:sp>
        <p:nvSpPr>
          <p:cNvPr id="73" name="Flowchart: Summing Junction 72"/>
          <p:cNvSpPr/>
          <p:nvPr/>
        </p:nvSpPr>
        <p:spPr>
          <a:xfrm>
            <a:off x="1142976" y="5572140"/>
            <a:ext cx="285752" cy="214314"/>
          </a:xfrm>
          <a:prstGeom prst="flowChartSummingJunction">
            <a:avLst/>
          </a:prstGeom>
        </p:spPr>
        <p:style>
          <a:lnRef idx="0">
            <a:schemeClr val="dk1"/>
          </a:lnRef>
          <a:fillRef idx="3">
            <a:schemeClr val="dk1"/>
          </a:fillRef>
          <a:effectRef idx="3">
            <a:schemeClr val="dk1"/>
          </a:effectRef>
          <a:fontRef idx="minor">
            <a:schemeClr val="lt1"/>
          </a:fontRef>
        </p:style>
        <p:txBody>
          <a:bodyPr rtlCol="1" anchor="ctr"/>
          <a:lstStyle/>
          <a:p>
            <a:pPr algn="ctr"/>
            <a:endParaRPr lang="fa-IR"/>
          </a:p>
        </p:txBody>
      </p:sp>
      <p:sp>
        <p:nvSpPr>
          <p:cNvPr id="74" name="Flowchart: Summing Junction 73"/>
          <p:cNvSpPr/>
          <p:nvPr/>
        </p:nvSpPr>
        <p:spPr>
          <a:xfrm>
            <a:off x="2714612" y="5572140"/>
            <a:ext cx="285752" cy="214314"/>
          </a:xfrm>
          <a:prstGeom prst="flowChartSummingJunction">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p>
        </p:txBody>
      </p:sp>
      <p:sp>
        <p:nvSpPr>
          <p:cNvPr id="75" name="Flowchart: Summing Junction 74"/>
          <p:cNvSpPr/>
          <p:nvPr/>
        </p:nvSpPr>
        <p:spPr>
          <a:xfrm>
            <a:off x="2857488" y="5286388"/>
            <a:ext cx="285752" cy="214314"/>
          </a:xfrm>
          <a:prstGeom prst="flowChartSummingJunction">
            <a:avLst/>
          </a:prstGeom>
        </p:spPr>
        <p:style>
          <a:lnRef idx="0">
            <a:schemeClr val="accent2"/>
          </a:lnRef>
          <a:fillRef idx="3">
            <a:schemeClr val="accent2"/>
          </a:fillRef>
          <a:effectRef idx="3">
            <a:schemeClr val="accent2"/>
          </a:effectRef>
          <a:fontRef idx="minor">
            <a:schemeClr val="lt1"/>
          </a:fontRef>
        </p:style>
        <p:txBody>
          <a:bodyPr rtlCol="1" anchor="ctr"/>
          <a:lstStyle/>
          <a:p>
            <a:pPr algn="ctr"/>
            <a:endParaRPr lang="fa-IR"/>
          </a:p>
        </p:txBody>
      </p:sp>
      <p:cxnSp>
        <p:nvCxnSpPr>
          <p:cNvPr id="78" name="Straight Connector 77"/>
          <p:cNvCxnSpPr/>
          <p:nvPr/>
        </p:nvCxnSpPr>
        <p:spPr>
          <a:xfrm>
            <a:off x="4000496" y="6215082"/>
            <a:ext cx="92869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2285984" y="6215082"/>
            <a:ext cx="92869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857224" y="6215082"/>
            <a:ext cx="928694" cy="1588"/>
          </a:xfrm>
          <a:prstGeom prst="line">
            <a:avLst/>
          </a:prstGeom>
        </p:spPr>
        <p:style>
          <a:lnRef idx="1">
            <a:schemeClr val="accent1"/>
          </a:lnRef>
          <a:fillRef idx="0">
            <a:schemeClr val="accent1"/>
          </a:fillRef>
          <a:effectRef idx="0">
            <a:schemeClr val="accent1"/>
          </a:effectRef>
          <a:fontRef idx="minor">
            <a:schemeClr val="tx1"/>
          </a:fontRef>
        </p:style>
      </p:cxnSp>
      <p:sp>
        <p:nvSpPr>
          <p:cNvPr id="81" name="Equal 80"/>
          <p:cNvSpPr/>
          <p:nvPr/>
        </p:nvSpPr>
        <p:spPr>
          <a:xfrm>
            <a:off x="3357554" y="6072206"/>
            <a:ext cx="571504" cy="28575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82" name="Minus 81"/>
          <p:cNvSpPr/>
          <p:nvPr/>
        </p:nvSpPr>
        <p:spPr>
          <a:xfrm>
            <a:off x="2643174" y="4214818"/>
            <a:ext cx="285752" cy="4571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down)">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 calcmode="lin" valueType="num">
                                      <p:cBhvr additive="base">
                                        <p:cTn id="1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additive="base">
                                        <p:cTn id="2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 calcmode="lin" valueType="num">
                                      <p:cBhvr additive="base">
                                        <p:cTn id="3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anim calcmode="lin" valueType="num">
                                      <p:cBhvr additive="base">
                                        <p:cTn id="41" dur="500" fill="hold"/>
                                        <p:tgtEl>
                                          <p:spTgt spid="6"/>
                                        </p:tgtEl>
                                        <p:attrNameLst>
                                          <p:attrName>ppt_x</p:attrName>
                                        </p:attrNameLst>
                                      </p:cBhvr>
                                      <p:tavLst>
                                        <p:tav tm="0">
                                          <p:val>
                                            <p:strVal val="#ppt_x"/>
                                          </p:val>
                                        </p:tav>
                                        <p:tav tm="100000">
                                          <p:val>
                                            <p:strVal val="#ppt_x"/>
                                          </p:val>
                                        </p:tav>
                                      </p:tavLst>
                                    </p:anim>
                                    <p:anim calcmode="lin" valueType="num">
                                      <p:cBhvr additive="base">
                                        <p:cTn id="4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wipe(down)">
                                      <p:cBhvr>
                                        <p:cTn id="47" dur="500"/>
                                        <p:tgtEl>
                                          <p:spTgt spid="22"/>
                                        </p:tgtEl>
                                      </p:cBhvr>
                                    </p:animEffect>
                                  </p:childTnLst>
                                </p:cTn>
                              </p:par>
                            </p:childTnLst>
                          </p:cTn>
                        </p:par>
                      </p:childTnLst>
                    </p:cTn>
                  </p:par>
                  <p:par>
                    <p:cTn id="48" fill="hold">
                      <p:stCondLst>
                        <p:cond delay="indefinite"/>
                      </p:stCondLst>
                      <p:childTnLst>
                        <p:par>
                          <p:cTn id="49" fill="hold">
                            <p:stCondLst>
                              <p:cond delay="0"/>
                            </p:stCondLst>
                            <p:childTnLst>
                              <p:par>
                                <p:cTn id="50" presetID="35" presetClass="entr" presetSubtype="0" fill="hold" grpId="0" nodeType="clickEffect">
                                  <p:stCondLst>
                                    <p:cond delay="0"/>
                                  </p:stCondLst>
                                  <p:childTnLst>
                                    <p:set>
                                      <p:cBhvr>
                                        <p:cTn id="51" dur="1" fill="hold">
                                          <p:stCondLst>
                                            <p:cond delay="0"/>
                                          </p:stCondLst>
                                        </p:cTn>
                                        <p:tgtEl>
                                          <p:spTgt spid="49"/>
                                        </p:tgtEl>
                                        <p:attrNameLst>
                                          <p:attrName>style.visibility</p:attrName>
                                        </p:attrNameLst>
                                      </p:cBhvr>
                                      <p:to>
                                        <p:strVal val="visible"/>
                                      </p:to>
                                    </p:set>
                                    <p:animEffect transition="in" filter="fade">
                                      <p:cBhvr>
                                        <p:cTn id="52" dur="2000"/>
                                        <p:tgtEl>
                                          <p:spTgt spid="49"/>
                                        </p:tgtEl>
                                      </p:cBhvr>
                                    </p:animEffect>
                                    <p:anim calcmode="lin" valueType="num">
                                      <p:cBhvr>
                                        <p:cTn id="53" dur="2000" fill="hold"/>
                                        <p:tgtEl>
                                          <p:spTgt spid="49"/>
                                        </p:tgtEl>
                                        <p:attrNameLst>
                                          <p:attrName>style.rotation</p:attrName>
                                        </p:attrNameLst>
                                      </p:cBhvr>
                                      <p:tavLst>
                                        <p:tav tm="0">
                                          <p:val>
                                            <p:fltVal val="720"/>
                                          </p:val>
                                        </p:tav>
                                        <p:tav tm="100000">
                                          <p:val>
                                            <p:fltVal val="0"/>
                                          </p:val>
                                        </p:tav>
                                      </p:tavLst>
                                    </p:anim>
                                    <p:anim calcmode="lin" valueType="num">
                                      <p:cBhvr>
                                        <p:cTn id="54" dur="2000" fill="hold"/>
                                        <p:tgtEl>
                                          <p:spTgt spid="49"/>
                                        </p:tgtEl>
                                        <p:attrNameLst>
                                          <p:attrName>ppt_h</p:attrName>
                                        </p:attrNameLst>
                                      </p:cBhvr>
                                      <p:tavLst>
                                        <p:tav tm="0">
                                          <p:val>
                                            <p:fltVal val="0"/>
                                          </p:val>
                                        </p:tav>
                                        <p:tav tm="100000">
                                          <p:val>
                                            <p:strVal val="#ppt_h"/>
                                          </p:val>
                                        </p:tav>
                                      </p:tavLst>
                                    </p:anim>
                                    <p:anim calcmode="lin" valueType="num">
                                      <p:cBhvr>
                                        <p:cTn id="55" dur="2000" fill="hold"/>
                                        <p:tgtEl>
                                          <p:spTgt spid="49"/>
                                        </p:tgtEl>
                                        <p:attrNameLst>
                                          <p:attrName>ppt_w</p:attrName>
                                        </p:attrNameLst>
                                      </p:cBhvr>
                                      <p:tavLst>
                                        <p:tav tm="0">
                                          <p:val>
                                            <p:fltVal val="0"/>
                                          </p:val>
                                        </p:tav>
                                        <p:tav tm="100000">
                                          <p:val>
                                            <p:strVal val="#ppt_w"/>
                                          </p:val>
                                        </p:tav>
                                      </p:tavLst>
                                    </p:anim>
                                  </p:childTnLst>
                                </p:cTn>
                              </p:par>
                            </p:childTnLst>
                          </p:cTn>
                        </p:par>
                      </p:childTnLst>
                    </p:cTn>
                  </p:par>
                  <p:par>
                    <p:cTn id="56" fill="hold">
                      <p:stCondLst>
                        <p:cond delay="indefinite"/>
                      </p:stCondLst>
                      <p:childTnLst>
                        <p:par>
                          <p:cTn id="57" fill="hold">
                            <p:stCondLst>
                              <p:cond delay="0"/>
                            </p:stCondLst>
                            <p:childTnLst>
                              <p:par>
                                <p:cTn id="58" presetID="35" presetClass="entr" presetSubtype="0" fill="hold" grpId="0" nodeType="clickEffect">
                                  <p:stCondLst>
                                    <p:cond delay="0"/>
                                  </p:stCondLst>
                                  <p:childTnLst>
                                    <p:set>
                                      <p:cBhvr>
                                        <p:cTn id="59" dur="1" fill="hold">
                                          <p:stCondLst>
                                            <p:cond delay="0"/>
                                          </p:stCondLst>
                                        </p:cTn>
                                        <p:tgtEl>
                                          <p:spTgt spid="66"/>
                                        </p:tgtEl>
                                        <p:attrNameLst>
                                          <p:attrName>style.visibility</p:attrName>
                                        </p:attrNameLst>
                                      </p:cBhvr>
                                      <p:to>
                                        <p:strVal val="visible"/>
                                      </p:to>
                                    </p:set>
                                    <p:animEffect transition="in" filter="fade">
                                      <p:cBhvr>
                                        <p:cTn id="60" dur="2000"/>
                                        <p:tgtEl>
                                          <p:spTgt spid="66"/>
                                        </p:tgtEl>
                                      </p:cBhvr>
                                    </p:animEffect>
                                    <p:anim calcmode="lin" valueType="num">
                                      <p:cBhvr>
                                        <p:cTn id="61" dur="2000" fill="hold"/>
                                        <p:tgtEl>
                                          <p:spTgt spid="66"/>
                                        </p:tgtEl>
                                        <p:attrNameLst>
                                          <p:attrName>style.rotation</p:attrName>
                                        </p:attrNameLst>
                                      </p:cBhvr>
                                      <p:tavLst>
                                        <p:tav tm="0">
                                          <p:val>
                                            <p:fltVal val="720"/>
                                          </p:val>
                                        </p:tav>
                                        <p:tav tm="100000">
                                          <p:val>
                                            <p:fltVal val="0"/>
                                          </p:val>
                                        </p:tav>
                                      </p:tavLst>
                                    </p:anim>
                                    <p:anim calcmode="lin" valueType="num">
                                      <p:cBhvr>
                                        <p:cTn id="62" dur="2000" fill="hold"/>
                                        <p:tgtEl>
                                          <p:spTgt spid="66"/>
                                        </p:tgtEl>
                                        <p:attrNameLst>
                                          <p:attrName>ppt_h</p:attrName>
                                        </p:attrNameLst>
                                      </p:cBhvr>
                                      <p:tavLst>
                                        <p:tav tm="0">
                                          <p:val>
                                            <p:fltVal val="0"/>
                                          </p:val>
                                        </p:tav>
                                        <p:tav tm="100000">
                                          <p:val>
                                            <p:strVal val="#ppt_h"/>
                                          </p:val>
                                        </p:tav>
                                      </p:tavLst>
                                    </p:anim>
                                    <p:anim calcmode="lin" valueType="num">
                                      <p:cBhvr>
                                        <p:cTn id="63" dur="2000" fill="hold"/>
                                        <p:tgtEl>
                                          <p:spTgt spid="66"/>
                                        </p:tgtEl>
                                        <p:attrNameLst>
                                          <p:attrName>ppt_w</p:attrName>
                                        </p:attrNameLst>
                                      </p:cBhvr>
                                      <p:tavLst>
                                        <p:tav tm="0">
                                          <p:val>
                                            <p:fltVal val="0"/>
                                          </p:val>
                                        </p:tav>
                                        <p:tav tm="100000">
                                          <p:val>
                                            <p:strVal val="#ppt_w"/>
                                          </p:val>
                                        </p:tav>
                                      </p:tavLst>
                                    </p:anim>
                                  </p:childTnLst>
                                </p:cTn>
                              </p:par>
                            </p:childTnLst>
                          </p:cTn>
                        </p:par>
                      </p:childTnLst>
                    </p:cTn>
                  </p:par>
                  <p:par>
                    <p:cTn id="64" fill="hold">
                      <p:stCondLst>
                        <p:cond delay="indefinite"/>
                      </p:stCondLst>
                      <p:childTnLst>
                        <p:par>
                          <p:cTn id="65" fill="hold">
                            <p:stCondLst>
                              <p:cond delay="0"/>
                            </p:stCondLst>
                            <p:childTnLst>
                              <p:par>
                                <p:cTn id="66" presetID="35" presetClass="entr" presetSubtype="0" fill="hold" grpId="0" nodeType="clickEffect">
                                  <p:stCondLst>
                                    <p:cond delay="0"/>
                                  </p:stCondLst>
                                  <p:childTnLst>
                                    <p:set>
                                      <p:cBhvr>
                                        <p:cTn id="67" dur="1" fill="hold">
                                          <p:stCondLst>
                                            <p:cond delay="0"/>
                                          </p:stCondLst>
                                        </p:cTn>
                                        <p:tgtEl>
                                          <p:spTgt spid="67"/>
                                        </p:tgtEl>
                                        <p:attrNameLst>
                                          <p:attrName>style.visibility</p:attrName>
                                        </p:attrNameLst>
                                      </p:cBhvr>
                                      <p:to>
                                        <p:strVal val="visible"/>
                                      </p:to>
                                    </p:set>
                                    <p:animEffect transition="in" filter="fade">
                                      <p:cBhvr>
                                        <p:cTn id="68" dur="2000"/>
                                        <p:tgtEl>
                                          <p:spTgt spid="67"/>
                                        </p:tgtEl>
                                      </p:cBhvr>
                                    </p:animEffect>
                                    <p:anim calcmode="lin" valueType="num">
                                      <p:cBhvr>
                                        <p:cTn id="69" dur="2000" fill="hold"/>
                                        <p:tgtEl>
                                          <p:spTgt spid="67"/>
                                        </p:tgtEl>
                                        <p:attrNameLst>
                                          <p:attrName>style.rotation</p:attrName>
                                        </p:attrNameLst>
                                      </p:cBhvr>
                                      <p:tavLst>
                                        <p:tav tm="0">
                                          <p:val>
                                            <p:fltVal val="720"/>
                                          </p:val>
                                        </p:tav>
                                        <p:tav tm="100000">
                                          <p:val>
                                            <p:fltVal val="0"/>
                                          </p:val>
                                        </p:tav>
                                      </p:tavLst>
                                    </p:anim>
                                    <p:anim calcmode="lin" valueType="num">
                                      <p:cBhvr>
                                        <p:cTn id="70" dur="2000" fill="hold"/>
                                        <p:tgtEl>
                                          <p:spTgt spid="67"/>
                                        </p:tgtEl>
                                        <p:attrNameLst>
                                          <p:attrName>ppt_h</p:attrName>
                                        </p:attrNameLst>
                                      </p:cBhvr>
                                      <p:tavLst>
                                        <p:tav tm="0">
                                          <p:val>
                                            <p:fltVal val="0"/>
                                          </p:val>
                                        </p:tav>
                                        <p:tav tm="100000">
                                          <p:val>
                                            <p:strVal val="#ppt_h"/>
                                          </p:val>
                                        </p:tav>
                                      </p:tavLst>
                                    </p:anim>
                                    <p:anim calcmode="lin" valueType="num">
                                      <p:cBhvr>
                                        <p:cTn id="71" dur="2000" fill="hold"/>
                                        <p:tgtEl>
                                          <p:spTgt spid="67"/>
                                        </p:tgtEl>
                                        <p:attrNameLst>
                                          <p:attrName>ppt_w</p:attrName>
                                        </p:attrNameLst>
                                      </p:cBhvr>
                                      <p:tavLst>
                                        <p:tav tm="0">
                                          <p:val>
                                            <p:fltVal val="0"/>
                                          </p:val>
                                        </p:tav>
                                        <p:tav tm="100000">
                                          <p:val>
                                            <p:strVal val="#ppt_w"/>
                                          </p:val>
                                        </p:tav>
                                      </p:tavLst>
                                    </p:anim>
                                  </p:childTnLst>
                                </p:cTn>
                              </p:par>
                            </p:childTnLst>
                          </p:cTn>
                        </p:par>
                      </p:childTnLst>
                    </p:cTn>
                  </p:par>
                  <p:par>
                    <p:cTn id="72" fill="hold">
                      <p:stCondLst>
                        <p:cond delay="indefinite"/>
                      </p:stCondLst>
                      <p:childTnLst>
                        <p:par>
                          <p:cTn id="73" fill="hold">
                            <p:stCondLst>
                              <p:cond delay="0"/>
                            </p:stCondLst>
                            <p:childTnLst>
                              <p:par>
                                <p:cTn id="74" presetID="35" presetClass="entr" presetSubtype="0" fill="hold" grpId="0" nodeType="clickEffect">
                                  <p:stCondLst>
                                    <p:cond delay="0"/>
                                  </p:stCondLst>
                                  <p:childTnLst>
                                    <p:set>
                                      <p:cBhvr>
                                        <p:cTn id="75" dur="1" fill="hold">
                                          <p:stCondLst>
                                            <p:cond delay="0"/>
                                          </p:stCondLst>
                                        </p:cTn>
                                        <p:tgtEl>
                                          <p:spTgt spid="71"/>
                                        </p:tgtEl>
                                        <p:attrNameLst>
                                          <p:attrName>style.visibility</p:attrName>
                                        </p:attrNameLst>
                                      </p:cBhvr>
                                      <p:to>
                                        <p:strVal val="visible"/>
                                      </p:to>
                                    </p:set>
                                    <p:animEffect transition="in" filter="fade">
                                      <p:cBhvr>
                                        <p:cTn id="76" dur="2000"/>
                                        <p:tgtEl>
                                          <p:spTgt spid="71"/>
                                        </p:tgtEl>
                                      </p:cBhvr>
                                    </p:animEffect>
                                    <p:anim calcmode="lin" valueType="num">
                                      <p:cBhvr>
                                        <p:cTn id="77" dur="2000" fill="hold"/>
                                        <p:tgtEl>
                                          <p:spTgt spid="71"/>
                                        </p:tgtEl>
                                        <p:attrNameLst>
                                          <p:attrName>style.rotation</p:attrName>
                                        </p:attrNameLst>
                                      </p:cBhvr>
                                      <p:tavLst>
                                        <p:tav tm="0">
                                          <p:val>
                                            <p:fltVal val="720"/>
                                          </p:val>
                                        </p:tav>
                                        <p:tav tm="100000">
                                          <p:val>
                                            <p:fltVal val="0"/>
                                          </p:val>
                                        </p:tav>
                                      </p:tavLst>
                                    </p:anim>
                                    <p:anim calcmode="lin" valueType="num">
                                      <p:cBhvr>
                                        <p:cTn id="78" dur="2000" fill="hold"/>
                                        <p:tgtEl>
                                          <p:spTgt spid="71"/>
                                        </p:tgtEl>
                                        <p:attrNameLst>
                                          <p:attrName>ppt_h</p:attrName>
                                        </p:attrNameLst>
                                      </p:cBhvr>
                                      <p:tavLst>
                                        <p:tav tm="0">
                                          <p:val>
                                            <p:fltVal val="0"/>
                                          </p:val>
                                        </p:tav>
                                        <p:tav tm="100000">
                                          <p:val>
                                            <p:strVal val="#ppt_h"/>
                                          </p:val>
                                        </p:tav>
                                      </p:tavLst>
                                    </p:anim>
                                    <p:anim calcmode="lin" valueType="num">
                                      <p:cBhvr>
                                        <p:cTn id="79" dur="2000" fill="hold"/>
                                        <p:tgtEl>
                                          <p:spTgt spid="71"/>
                                        </p:tgtEl>
                                        <p:attrNameLst>
                                          <p:attrName>ppt_w</p:attrName>
                                        </p:attrNameLst>
                                      </p:cBhvr>
                                      <p:tavLst>
                                        <p:tav tm="0">
                                          <p:val>
                                            <p:fltVal val="0"/>
                                          </p:val>
                                        </p:tav>
                                        <p:tav tm="100000">
                                          <p:val>
                                            <p:strVal val="#ppt_w"/>
                                          </p:val>
                                        </p:tav>
                                      </p:tavLst>
                                    </p:anim>
                                  </p:childTnLst>
                                </p:cTn>
                              </p:par>
                            </p:childTnLst>
                          </p:cTn>
                        </p:par>
                      </p:childTnLst>
                    </p:cTn>
                  </p:par>
                  <p:par>
                    <p:cTn id="80" fill="hold">
                      <p:stCondLst>
                        <p:cond delay="indefinite"/>
                      </p:stCondLst>
                      <p:childTnLst>
                        <p:par>
                          <p:cTn id="81" fill="hold">
                            <p:stCondLst>
                              <p:cond delay="0"/>
                            </p:stCondLst>
                            <p:childTnLst>
                              <p:par>
                                <p:cTn id="82" presetID="35" presetClass="entr" presetSubtype="0" fill="hold" grpId="0" nodeType="clickEffect">
                                  <p:stCondLst>
                                    <p:cond delay="0"/>
                                  </p:stCondLst>
                                  <p:childTnLst>
                                    <p:set>
                                      <p:cBhvr>
                                        <p:cTn id="83" dur="1" fill="hold">
                                          <p:stCondLst>
                                            <p:cond delay="0"/>
                                          </p:stCondLst>
                                        </p:cTn>
                                        <p:tgtEl>
                                          <p:spTgt spid="72"/>
                                        </p:tgtEl>
                                        <p:attrNameLst>
                                          <p:attrName>style.visibility</p:attrName>
                                        </p:attrNameLst>
                                      </p:cBhvr>
                                      <p:to>
                                        <p:strVal val="visible"/>
                                      </p:to>
                                    </p:set>
                                    <p:animEffect transition="in" filter="fade">
                                      <p:cBhvr>
                                        <p:cTn id="84" dur="2000"/>
                                        <p:tgtEl>
                                          <p:spTgt spid="72"/>
                                        </p:tgtEl>
                                      </p:cBhvr>
                                    </p:animEffect>
                                    <p:anim calcmode="lin" valueType="num">
                                      <p:cBhvr>
                                        <p:cTn id="85" dur="2000" fill="hold"/>
                                        <p:tgtEl>
                                          <p:spTgt spid="72"/>
                                        </p:tgtEl>
                                        <p:attrNameLst>
                                          <p:attrName>style.rotation</p:attrName>
                                        </p:attrNameLst>
                                      </p:cBhvr>
                                      <p:tavLst>
                                        <p:tav tm="0">
                                          <p:val>
                                            <p:fltVal val="720"/>
                                          </p:val>
                                        </p:tav>
                                        <p:tav tm="100000">
                                          <p:val>
                                            <p:fltVal val="0"/>
                                          </p:val>
                                        </p:tav>
                                      </p:tavLst>
                                    </p:anim>
                                    <p:anim calcmode="lin" valueType="num">
                                      <p:cBhvr>
                                        <p:cTn id="86" dur="2000" fill="hold"/>
                                        <p:tgtEl>
                                          <p:spTgt spid="72"/>
                                        </p:tgtEl>
                                        <p:attrNameLst>
                                          <p:attrName>ppt_h</p:attrName>
                                        </p:attrNameLst>
                                      </p:cBhvr>
                                      <p:tavLst>
                                        <p:tav tm="0">
                                          <p:val>
                                            <p:fltVal val="0"/>
                                          </p:val>
                                        </p:tav>
                                        <p:tav tm="100000">
                                          <p:val>
                                            <p:strVal val="#ppt_h"/>
                                          </p:val>
                                        </p:tav>
                                      </p:tavLst>
                                    </p:anim>
                                    <p:anim calcmode="lin" valueType="num">
                                      <p:cBhvr>
                                        <p:cTn id="87" dur="2000" fill="hold"/>
                                        <p:tgtEl>
                                          <p:spTgt spid="72"/>
                                        </p:tgtEl>
                                        <p:attrNameLst>
                                          <p:attrName>ppt_w</p:attrName>
                                        </p:attrNameLst>
                                      </p:cBhvr>
                                      <p:tavLst>
                                        <p:tav tm="0">
                                          <p:val>
                                            <p:fltVal val="0"/>
                                          </p:val>
                                        </p:tav>
                                        <p:tav tm="100000">
                                          <p:val>
                                            <p:strVal val="#ppt_w"/>
                                          </p:val>
                                        </p:tav>
                                      </p:tavLst>
                                    </p:anim>
                                  </p:childTnLst>
                                </p:cTn>
                              </p:par>
                            </p:childTnLst>
                          </p:cTn>
                        </p:par>
                      </p:childTnLst>
                    </p:cTn>
                  </p:par>
                  <p:par>
                    <p:cTn id="88" fill="hold">
                      <p:stCondLst>
                        <p:cond delay="indefinite"/>
                      </p:stCondLst>
                      <p:childTnLst>
                        <p:par>
                          <p:cTn id="89" fill="hold">
                            <p:stCondLst>
                              <p:cond delay="0"/>
                            </p:stCondLst>
                            <p:childTnLst>
                              <p:par>
                                <p:cTn id="90" presetID="35" presetClass="entr" presetSubtype="0" fill="hold" grpId="0" nodeType="clickEffect">
                                  <p:stCondLst>
                                    <p:cond delay="0"/>
                                  </p:stCondLst>
                                  <p:childTnLst>
                                    <p:set>
                                      <p:cBhvr>
                                        <p:cTn id="91" dur="1" fill="hold">
                                          <p:stCondLst>
                                            <p:cond delay="0"/>
                                          </p:stCondLst>
                                        </p:cTn>
                                        <p:tgtEl>
                                          <p:spTgt spid="68"/>
                                        </p:tgtEl>
                                        <p:attrNameLst>
                                          <p:attrName>style.visibility</p:attrName>
                                        </p:attrNameLst>
                                      </p:cBhvr>
                                      <p:to>
                                        <p:strVal val="visible"/>
                                      </p:to>
                                    </p:set>
                                    <p:animEffect transition="in" filter="fade">
                                      <p:cBhvr>
                                        <p:cTn id="92" dur="2000"/>
                                        <p:tgtEl>
                                          <p:spTgt spid="68"/>
                                        </p:tgtEl>
                                      </p:cBhvr>
                                    </p:animEffect>
                                    <p:anim calcmode="lin" valueType="num">
                                      <p:cBhvr>
                                        <p:cTn id="93" dur="2000" fill="hold"/>
                                        <p:tgtEl>
                                          <p:spTgt spid="68"/>
                                        </p:tgtEl>
                                        <p:attrNameLst>
                                          <p:attrName>style.rotation</p:attrName>
                                        </p:attrNameLst>
                                      </p:cBhvr>
                                      <p:tavLst>
                                        <p:tav tm="0">
                                          <p:val>
                                            <p:fltVal val="720"/>
                                          </p:val>
                                        </p:tav>
                                        <p:tav tm="100000">
                                          <p:val>
                                            <p:fltVal val="0"/>
                                          </p:val>
                                        </p:tav>
                                      </p:tavLst>
                                    </p:anim>
                                    <p:anim calcmode="lin" valueType="num">
                                      <p:cBhvr>
                                        <p:cTn id="94" dur="2000" fill="hold"/>
                                        <p:tgtEl>
                                          <p:spTgt spid="68"/>
                                        </p:tgtEl>
                                        <p:attrNameLst>
                                          <p:attrName>ppt_h</p:attrName>
                                        </p:attrNameLst>
                                      </p:cBhvr>
                                      <p:tavLst>
                                        <p:tav tm="0">
                                          <p:val>
                                            <p:fltVal val="0"/>
                                          </p:val>
                                        </p:tav>
                                        <p:tav tm="100000">
                                          <p:val>
                                            <p:strVal val="#ppt_h"/>
                                          </p:val>
                                        </p:tav>
                                      </p:tavLst>
                                    </p:anim>
                                    <p:anim calcmode="lin" valueType="num">
                                      <p:cBhvr>
                                        <p:cTn id="95" dur="2000" fill="hold"/>
                                        <p:tgtEl>
                                          <p:spTgt spid="68"/>
                                        </p:tgtEl>
                                        <p:attrNameLst>
                                          <p:attrName>ppt_w</p:attrName>
                                        </p:attrNameLst>
                                      </p:cBhvr>
                                      <p:tavLst>
                                        <p:tav tm="0">
                                          <p:val>
                                            <p:fltVal val="0"/>
                                          </p:val>
                                        </p:tav>
                                        <p:tav tm="100000">
                                          <p:val>
                                            <p:strVal val="#ppt_w"/>
                                          </p:val>
                                        </p:tav>
                                      </p:tavLst>
                                    </p:anim>
                                  </p:childTnLst>
                                </p:cTn>
                              </p:par>
                            </p:childTnLst>
                          </p:cTn>
                        </p:par>
                      </p:childTnLst>
                    </p:cTn>
                  </p:par>
                  <p:par>
                    <p:cTn id="96" fill="hold">
                      <p:stCondLst>
                        <p:cond delay="indefinite"/>
                      </p:stCondLst>
                      <p:childTnLst>
                        <p:par>
                          <p:cTn id="97" fill="hold">
                            <p:stCondLst>
                              <p:cond delay="0"/>
                            </p:stCondLst>
                            <p:childTnLst>
                              <p:par>
                                <p:cTn id="98" presetID="35" presetClass="entr" presetSubtype="0" fill="hold" grpId="0" nodeType="clickEffect">
                                  <p:stCondLst>
                                    <p:cond delay="0"/>
                                  </p:stCondLst>
                                  <p:childTnLst>
                                    <p:set>
                                      <p:cBhvr>
                                        <p:cTn id="99" dur="1" fill="hold">
                                          <p:stCondLst>
                                            <p:cond delay="0"/>
                                          </p:stCondLst>
                                        </p:cTn>
                                        <p:tgtEl>
                                          <p:spTgt spid="69"/>
                                        </p:tgtEl>
                                        <p:attrNameLst>
                                          <p:attrName>style.visibility</p:attrName>
                                        </p:attrNameLst>
                                      </p:cBhvr>
                                      <p:to>
                                        <p:strVal val="visible"/>
                                      </p:to>
                                    </p:set>
                                    <p:animEffect transition="in" filter="fade">
                                      <p:cBhvr>
                                        <p:cTn id="100" dur="2000"/>
                                        <p:tgtEl>
                                          <p:spTgt spid="69"/>
                                        </p:tgtEl>
                                      </p:cBhvr>
                                    </p:animEffect>
                                    <p:anim calcmode="lin" valueType="num">
                                      <p:cBhvr>
                                        <p:cTn id="101" dur="2000" fill="hold"/>
                                        <p:tgtEl>
                                          <p:spTgt spid="69"/>
                                        </p:tgtEl>
                                        <p:attrNameLst>
                                          <p:attrName>style.rotation</p:attrName>
                                        </p:attrNameLst>
                                      </p:cBhvr>
                                      <p:tavLst>
                                        <p:tav tm="0">
                                          <p:val>
                                            <p:fltVal val="720"/>
                                          </p:val>
                                        </p:tav>
                                        <p:tav tm="100000">
                                          <p:val>
                                            <p:fltVal val="0"/>
                                          </p:val>
                                        </p:tav>
                                      </p:tavLst>
                                    </p:anim>
                                    <p:anim calcmode="lin" valueType="num">
                                      <p:cBhvr>
                                        <p:cTn id="102" dur="2000" fill="hold"/>
                                        <p:tgtEl>
                                          <p:spTgt spid="69"/>
                                        </p:tgtEl>
                                        <p:attrNameLst>
                                          <p:attrName>ppt_h</p:attrName>
                                        </p:attrNameLst>
                                      </p:cBhvr>
                                      <p:tavLst>
                                        <p:tav tm="0">
                                          <p:val>
                                            <p:fltVal val="0"/>
                                          </p:val>
                                        </p:tav>
                                        <p:tav tm="100000">
                                          <p:val>
                                            <p:strVal val="#ppt_h"/>
                                          </p:val>
                                        </p:tav>
                                      </p:tavLst>
                                    </p:anim>
                                    <p:anim calcmode="lin" valueType="num">
                                      <p:cBhvr>
                                        <p:cTn id="103" dur="2000" fill="hold"/>
                                        <p:tgtEl>
                                          <p:spTgt spid="69"/>
                                        </p:tgtEl>
                                        <p:attrNameLst>
                                          <p:attrName>ppt_w</p:attrName>
                                        </p:attrNameLst>
                                      </p:cBhvr>
                                      <p:tavLst>
                                        <p:tav tm="0">
                                          <p:val>
                                            <p:fltVal val="0"/>
                                          </p:val>
                                        </p:tav>
                                        <p:tav tm="100000">
                                          <p:val>
                                            <p:strVal val="#ppt_w"/>
                                          </p:val>
                                        </p:tav>
                                      </p:tavLst>
                                    </p:anim>
                                  </p:childTnLst>
                                </p:cTn>
                              </p:par>
                            </p:childTnLst>
                          </p:cTn>
                        </p:par>
                      </p:childTnLst>
                    </p:cTn>
                  </p:par>
                  <p:par>
                    <p:cTn id="104" fill="hold">
                      <p:stCondLst>
                        <p:cond delay="indefinite"/>
                      </p:stCondLst>
                      <p:childTnLst>
                        <p:par>
                          <p:cTn id="105" fill="hold">
                            <p:stCondLst>
                              <p:cond delay="0"/>
                            </p:stCondLst>
                            <p:childTnLst>
                              <p:par>
                                <p:cTn id="106" presetID="35" presetClass="entr" presetSubtype="0" fill="hold" grpId="0" nodeType="clickEffect">
                                  <p:stCondLst>
                                    <p:cond delay="0"/>
                                  </p:stCondLst>
                                  <p:childTnLst>
                                    <p:set>
                                      <p:cBhvr>
                                        <p:cTn id="107" dur="1" fill="hold">
                                          <p:stCondLst>
                                            <p:cond delay="0"/>
                                          </p:stCondLst>
                                        </p:cTn>
                                        <p:tgtEl>
                                          <p:spTgt spid="73"/>
                                        </p:tgtEl>
                                        <p:attrNameLst>
                                          <p:attrName>style.visibility</p:attrName>
                                        </p:attrNameLst>
                                      </p:cBhvr>
                                      <p:to>
                                        <p:strVal val="visible"/>
                                      </p:to>
                                    </p:set>
                                    <p:animEffect transition="in" filter="fade">
                                      <p:cBhvr>
                                        <p:cTn id="108" dur="2000"/>
                                        <p:tgtEl>
                                          <p:spTgt spid="73"/>
                                        </p:tgtEl>
                                      </p:cBhvr>
                                    </p:animEffect>
                                    <p:anim calcmode="lin" valueType="num">
                                      <p:cBhvr>
                                        <p:cTn id="109" dur="2000" fill="hold"/>
                                        <p:tgtEl>
                                          <p:spTgt spid="73"/>
                                        </p:tgtEl>
                                        <p:attrNameLst>
                                          <p:attrName>style.rotation</p:attrName>
                                        </p:attrNameLst>
                                      </p:cBhvr>
                                      <p:tavLst>
                                        <p:tav tm="0">
                                          <p:val>
                                            <p:fltVal val="720"/>
                                          </p:val>
                                        </p:tav>
                                        <p:tav tm="100000">
                                          <p:val>
                                            <p:fltVal val="0"/>
                                          </p:val>
                                        </p:tav>
                                      </p:tavLst>
                                    </p:anim>
                                    <p:anim calcmode="lin" valueType="num">
                                      <p:cBhvr>
                                        <p:cTn id="110" dur="2000" fill="hold"/>
                                        <p:tgtEl>
                                          <p:spTgt spid="73"/>
                                        </p:tgtEl>
                                        <p:attrNameLst>
                                          <p:attrName>ppt_h</p:attrName>
                                        </p:attrNameLst>
                                      </p:cBhvr>
                                      <p:tavLst>
                                        <p:tav tm="0">
                                          <p:val>
                                            <p:fltVal val="0"/>
                                          </p:val>
                                        </p:tav>
                                        <p:tav tm="100000">
                                          <p:val>
                                            <p:strVal val="#ppt_h"/>
                                          </p:val>
                                        </p:tav>
                                      </p:tavLst>
                                    </p:anim>
                                    <p:anim calcmode="lin" valueType="num">
                                      <p:cBhvr>
                                        <p:cTn id="111" dur="2000" fill="hold"/>
                                        <p:tgtEl>
                                          <p:spTgt spid="73"/>
                                        </p:tgtEl>
                                        <p:attrNameLst>
                                          <p:attrName>ppt_w</p:attrName>
                                        </p:attrNameLst>
                                      </p:cBhvr>
                                      <p:tavLst>
                                        <p:tav tm="0">
                                          <p:val>
                                            <p:fltVal val="0"/>
                                          </p:val>
                                        </p:tav>
                                        <p:tav tm="100000">
                                          <p:val>
                                            <p:strVal val="#ppt_w"/>
                                          </p:val>
                                        </p:tav>
                                      </p:tavLst>
                                    </p:anim>
                                  </p:childTnLst>
                                </p:cTn>
                              </p:par>
                            </p:childTnLst>
                          </p:cTn>
                        </p:par>
                      </p:childTnLst>
                    </p:cTn>
                  </p:par>
                  <p:par>
                    <p:cTn id="112" fill="hold">
                      <p:stCondLst>
                        <p:cond delay="indefinite"/>
                      </p:stCondLst>
                      <p:childTnLst>
                        <p:par>
                          <p:cTn id="113" fill="hold">
                            <p:stCondLst>
                              <p:cond delay="0"/>
                            </p:stCondLst>
                            <p:childTnLst>
                              <p:par>
                                <p:cTn id="114" presetID="35" presetClass="entr" presetSubtype="0" fill="hold" grpId="0" nodeType="clickEffect">
                                  <p:stCondLst>
                                    <p:cond delay="0"/>
                                  </p:stCondLst>
                                  <p:childTnLst>
                                    <p:set>
                                      <p:cBhvr>
                                        <p:cTn id="115" dur="1" fill="hold">
                                          <p:stCondLst>
                                            <p:cond delay="0"/>
                                          </p:stCondLst>
                                        </p:cTn>
                                        <p:tgtEl>
                                          <p:spTgt spid="75"/>
                                        </p:tgtEl>
                                        <p:attrNameLst>
                                          <p:attrName>style.visibility</p:attrName>
                                        </p:attrNameLst>
                                      </p:cBhvr>
                                      <p:to>
                                        <p:strVal val="visible"/>
                                      </p:to>
                                    </p:set>
                                    <p:animEffect transition="in" filter="fade">
                                      <p:cBhvr>
                                        <p:cTn id="116" dur="2000"/>
                                        <p:tgtEl>
                                          <p:spTgt spid="75"/>
                                        </p:tgtEl>
                                      </p:cBhvr>
                                    </p:animEffect>
                                    <p:anim calcmode="lin" valueType="num">
                                      <p:cBhvr>
                                        <p:cTn id="117" dur="2000" fill="hold"/>
                                        <p:tgtEl>
                                          <p:spTgt spid="75"/>
                                        </p:tgtEl>
                                        <p:attrNameLst>
                                          <p:attrName>style.rotation</p:attrName>
                                        </p:attrNameLst>
                                      </p:cBhvr>
                                      <p:tavLst>
                                        <p:tav tm="0">
                                          <p:val>
                                            <p:fltVal val="720"/>
                                          </p:val>
                                        </p:tav>
                                        <p:tav tm="100000">
                                          <p:val>
                                            <p:fltVal val="0"/>
                                          </p:val>
                                        </p:tav>
                                      </p:tavLst>
                                    </p:anim>
                                    <p:anim calcmode="lin" valueType="num">
                                      <p:cBhvr>
                                        <p:cTn id="118" dur="2000" fill="hold"/>
                                        <p:tgtEl>
                                          <p:spTgt spid="75"/>
                                        </p:tgtEl>
                                        <p:attrNameLst>
                                          <p:attrName>ppt_h</p:attrName>
                                        </p:attrNameLst>
                                      </p:cBhvr>
                                      <p:tavLst>
                                        <p:tav tm="0">
                                          <p:val>
                                            <p:fltVal val="0"/>
                                          </p:val>
                                        </p:tav>
                                        <p:tav tm="100000">
                                          <p:val>
                                            <p:strVal val="#ppt_h"/>
                                          </p:val>
                                        </p:tav>
                                      </p:tavLst>
                                    </p:anim>
                                    <p:anim calcmode="lin" valueType="num">
                                      <p:cBhvr>
                                        <p:cTn id="119" dur="2000" fill="hold"/>
                                        <p:tgtEl>
                                          <p:spTgt spid="75"/>
                                        </p:tgtEl>
                                        <p:attrNameLst>
                                          <p:attrName>ppt_w</p:attrName>
                                        </p:attrNameLst>
                                      </p:cBhvr>
                                      <p:tavLst>
                                        <p:tav tm="0">
                                          <p:val>
                                            <p:fltVal val="0"/>
                                          </p:val>
                                        </p:tav>
                                        <p:tav tm="100000">
                                          <p:val>
                                            <p:strVal val="#ppt_w"/>
                                          </p:val>
                                        </p:tav>
                                      </p:tavLst>
                                    </p:anim>
                                  </p:childTnLst>
                                </p:cTn>
                              </p:par>
                            </p:childTnLst>
                          </p:cTn>
                        </p:par>
                      </p:childTnLst>
                    </p:cTn>
                  </p:par>
                  <p:par>
                    <p:cTn id="120" fill="hold">
                      <p:stCondLst>
                        <p:cond delay="indefinite"/>
                      </p:stCondLst>
                      <p:childTnLst>
                        <p:par>
                          <p:cTn id="121" fill="hold">
                            <p:stCondLst>
                              <p:cond delay="0"/>
                            </p:stCondLst>
                            <p:childTnLst>
                              <p:par>
                                <p:cTn id="122" presetID="35" presetClass="entr" presetSubtype="0" fill="hold" grpId="0" nodeType="clickEffect">
                                  <p:stCondLst>
                                    <p:cond delay="0"/>
                                  </p:stCondLst>
                                  <p:childTnLst>
                                    <p:set>
                                      <p:cBhvr>
                                        <p:cTn id="123" dur="1" fill="hold">
                                          <p:stCondLst>
                                            <p:cond delay="0"/>
                                          </p:stCondLst>
                                        </p:cTn>
                                        <p:tgtEl>
                                          <p:spTgt spid="70"/>
                                        </p:tgtEl>
                                        <p:attrNameLst>
                                          <p:attrName>style.visibility</p:attrName>
                                        </p:attrNameLst>
                                      </p:cBhvr>
                                      <p:to>
                                        <p:strVal val="visible"/>
                                      </p:to>
                                    </p:set>
                                    <p:animEffect transition="in" filter="fade">
                                      <p:cBhvr>
                                        <p:cTn id="124" dur="2000"/>
                                        <p:tgtEl>
                                          <p:spTgt spid="70"/>
                                        </p:tgtEl>
                                      </p:cBhvr>
                                    </p:animEffect>
                                    <p:anim calcmode="lin" valueType="num">
                                      <p:cBhvr>
                                        <p:cTn id="125" dur="2000" fill="hold"/>
                                        <p:tgtEl>
                                          <p:spTgt spid="70"/>
                                        </p:tgtEl>
                                        <p:attrNameLst>
                                          <p:attrName>style.rotation</p:attrName>
                                        </p:attrNameLst>
                                      </p:cBhvr>
                                      <p:tavLst>
                                        <p:tav tm="0">
                                          <p:val>
                                            <p:fltVal val="720"/>
                                          </p:val>
                                        </p:tav>
                                        <p:tav tm="100000">
                                          <p:val>
                                            <p:fltVal val="0"/>
                                          </p:val>
                                        </p:tav>
                                      </p:tavLst>
                                    </p:anim>
                                    <p:anim calcmode="lin" valueType="num">
                                      <p:cBhvr>
                                        <p:cTn id="126" dur="2000" fill="hold"/>
                                        <p:tgtEl>
                                          <p:spTgt spid="70"/>
                                        </p:tgtEl>
                                        <p:attrNameLst>
                                          <p:attrName>ppt_h</p:attrName>
                                        </p:attrNameLst>
                                      </p:cBhvr>
                                      <p:tavLst>
                                        <p:tav tm="0">
                                          <p:val>
                                            <p:fltVal val="0"/>
                                          </p:val>
                                        </p:tav>
                                        <p:tav tm="100000">
                                          <p:val>
                                            <p:strVal val="#ppt_h"/>
                                          </p:val>
                                        </p:tav>
                                      </p:tavLst>
                                    </p:anim>
                                    <p:anim calcmode="lin" valueType="num">
                                      <p:cBhvr>
                                        <p:cTn id="127" dur="2000" fill="hold"/>
                                        <p:tgtEl>
                                          <p:spTgt spid="70"/>
                                        </p:tgtEl>
                                        <p:attrNameLst>
                                          <p:attrName>ppt_w</p:attrName>
                                        </p:attrNameLst>
                                      </p:cBhvr>
                                      <p:tavLst>
                                        <p:tav tm="0">
                                          <p:val>
                                            <p:fltVal val="0"/>
                                          </p:val>
                                        </p:tav>
                                        <p:tav tm="100000">
                                          <p:val>
                                            <p:strVal val="#ppt_w"/>
                                          </p:val>
                                        </p:tav>
                                      </p:tavLst>
                                    </p:anim>
                                  </p:childTnLst>
                                </p:cTn>
                              </p:par>
                            </p:childTnLst>
                          </p:cTn>
                        </p:par>
                      </p:childTnLst>
                    </p:cTn>
                  </p:par>
                  <p:par>
                    <p:cTn id="128" fill="hold">
                      <p:stCondLst>
                        <p:cond delay="indefinite"/>
                      </p:stCondLst>
                      <p:childTnLst>
                        <p:par>
                          <p:cTn id="129" fill="hold">
                            <p:stCondLst>
                              <p:cond delay="0"/>
                            </p:stCondLst>
                            <p:childTnLst>
                              <p:par>
                                <p:cTn id="130" presetID="35" presetClass="entr" presetSubtype="0" fill="hold" grpId="0" nodeType="clickEffect">
                                  <p:stCondLst>
                                    <p:cond delay="0"/>
                                  </p:stCondLst>
                                  <p:childTnLst>
                                    <p:set>
                                      <p:cBhvr>
                                        <p:cTn id="131" dur="1" fill="hold">
                                          <p:stCondLst>
                                            <p:cond delay="0"/>
                                          </p:stCondLst>
                                        </p:cTn>
                                        <p:tgtEl>
                                          <p:spTgt spid="74"/>
                                        </p:tgtEl>
                                        <p:attrNameLst>
                                          <p:attrName>style.visibility</p:attrName>
                                        </p:attrNameLst>
                                      </p:cBhvr>
                                      <p:to>
                                        <p:strVal val="visible"/>
                                      </p:to>
                                    </p:set>
                                    <p:animEffect transition="in" filter="fade">
                                      <p:cBhvr>
                                        <p:cTn id="132" dur="2000"/>
                                        <p:tgtEl>
                                          <p:spTgt spid="74"/>
                                        </p:tgtEl>
                                      </p:cBhvr>
                                    </p:animEffect>
                                    <p:anim calcmode="lin" valueType="num">
                                      <p:cBhvr>
                                        <p:cTn id="133" dur="2000" fill="hold"/>
                                        <p:tgtEl>
                                          <p:spTgt spid="74"/>
                                        </p:tgtEl>
                                        <p:attrNameLst>
                                          <p:attrName>style.rotation</p:attrName>
                                        </p:attrNameLst>
                                      </p:cBhvr>
                                      <p:tavLst>
                                        <p:tav tm="0">
                                          <p:val>
                                            <p:fltVal val="720"/>
                                          </p:val>
                                        </p:tav>
                                        <p:tav tm="100000">
                                          <p:val>
                                            <p:fltVal val="0"/>
                                          </p:val>
                                        </p:tav>
                                      </p:tavLst>
                                    </p:anim>
                                    <p:anim calcmode="lin" valueType="num">
                                      <p:cBhvr>
                                        <p:cTn id="134" dur="2000" fill="hold"/>
                                        <p:tgtEl>
                                          <p:spTgt spid="74"/>
                                        </p:tgtEl>
                                        <p:attrNameLst>
                                          <p:attrName>ppt_h</p:attrName>
                                        </p:attrNameLst>
                                      </p:cBhvr>
                                      <p:tavLst>
                                        <p:tav tm="0">
                                          <p:val>
                                            <p:fltVal val="0"/>
                                          </p:val>
                                        </p:tav>
                                        <p:tav tm="100000">
                                          <p:val>
                                            <p:strVal val="#ppt_h"/>
                                          </p:val>
                                        </p:tav>
                                      </p:tavLst>
                                    </p:anim>
                                    <p:anim calcmode="lin" valueType="num">
                                      <p:cBhvr>
                                        <p:cTn id="135" dur="2000" fill="hold"/>
                                        <p:tgtEl>
                                          <p:spTgt spid="7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3" grpId="0" build="p" animBg="1"/>
      <p:bldP spid="6" grpId="0" animBg="1"/>
      <p:bldP spid="22" grpId="0" animBg="1"/>
      <p:bldP spid="49"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4282" y="357166"/>
            <a:ext cx="8501122" cy="5759596"/>
          </a:xfrm>
          <a:solidFill>
            <a:srgbClr val="92D050"/>
          </a:solidFill>
        </p:spPr>
        <p:txBody>
          <a:bodyPr/>
          <a:lstStyle/>
          <a:p>
            <a:pPr algn="ctr">
              <a:buNone/>
            </a:pPr>
            <a:r>
              <a:rPr lang="fa-IR" dirty="0" smtClean="0">
                <a:solidFill>
                  <a:srgbClr val="FF0000"/>
                </a:solidFill>
              </a:rPr>
              <a:t>«جدول توصیف عملکرد رابه شیوه ی تحلیلی تنظیم می کنم »</a:t>
            </a:r>
          </a:p>
          <a:p>
            <a:endParaRPr lang="fa-IR" dirty="0">
              <a:solidFill>
                <a:srgbClr val="FF0000"/>
              </a:solidFill>
            </a:endParaRPr>
          </a:p>
        </p:txBody>
      </p:sp>
      <p:graphicFrame>
        <p:nvGraphicFramePr>
          <p:cNvPr id="11" name="Table 10"/>
          <p:cNvGraphicFramePr>
            <a:graphicFrameLocks noGrp="1"/>
          </p:cNvGraphicFramePr>
          <p:nvPr/>
        </p:nvGraphicFramePr>
        <p:xfrm>
          <a:off x="214282" y="1071546"/>
          <a:ext cx="8501120" cy="4967031"/>
        </p:xfrm>
        <a:graphic>
          <a:graphicData uri="http://schemas.openxmlformats.org/drawingml/2006/table">
            <a:tbl>
              <a:tblPr rtl="1" firstRow="1" bandRow="1">
                <a:tableStyleId>{21E4AEA4-8DFA-4A89-87EB-49C32662AFE0}</a:tableStyleId>
              </a:tblPr>
              <a:tblGrid>
                <a:gridCol w="1855742"/>
                <a:gridCol w="1177650"/>
                <a:gridCol w="1217169"/>
                <a:gridCol w="1416853"/>
                <a:gridCol w="1416853"/>
                <a:gridCol w="1416853"/>
              </a:tblGrid>
              <a:tr h="1926631">
                <a:tc>
                  <a:txBody>
                    <a:bodyPr/>
                    <a:lstStyle/>
                    <a:p>
                      <a:pPr algn="ctr" rtl="1"/>
                      <a:r>
                        <a:rPr lang="fa-IR" dirty="0" smtClean="0"/>
                        <a:t>    سطوح                                      عملکرد</a:t>
                      </a:r>
                    </a:p>
                    <a:p>
                      <a:pPr rtl="1"/>
                      <a:endParaRPr lang="fa-IR" dirty="0" smtClean="0"/>
                    </a:p>
                    <a:p>
                      <a:pPr rtl="1"/>
                      <a:endParaRPr lang="fa-IR" dirty="0" smtClean="0"/>
                    </a:p>
                    <a:p>
                      <a:pPr rtl="1"/>
                      <a:r>
                        <a:rPr lang="fa-IR" dirty="0" smtClean="0"/>
                        <a:t>ملاک و</a:t>
                      </a:r>
                    </a:p>
                    <a:p>
                      <a:pPr rtl="1"/>
                      <a:r>
                        <a:rPr lang="fa-IR" dirty="0" smtClean="0"/>
                        <a:t>شواهد</a:t>
                      </a:r>
                    </a:p>
                    <a:p>
                      <a:pPr rtl="1"/>
                      <a:endParaRPr lang="fa-IR" dirty="0"/>
                    </a:p>
                  </a:txBody>
                  <a:tcPr>
                    <a:lnTlToBr w="12700" cap="flat" cmpd="sng" algn="ctr">
                      <a:solidFill>
                        <a:schemeClr val="tx1"/>
                      </a:solidFill>
                      <a:prstDash val="solid"/>
                      <a:round/>
                      <a:headEnd type="none" w="med" len="med"/>
                      <a:tailEnd type="none" w="med" len="med"/>
                    </a:lnTlToBr>
                    <a:solidFill>
                      <a:srgbClr val="0070C0"/>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b="1" kern="1400" dirty="0" smtClean="0">
                          <a:solidFill>
                            <a:srgbClr val="000000"/>
                          </a:solidFill>
                          <a:latin typeface="Arial" pitchFamily="34" charset="0"/>
                          <a:ea typeface="Calibri"/>
                          <a:cs typeface="Arial" pitchFamily="34" charset="0"/>
                        </a:rPr>
                        <a:t>تسلط کامل</a:t>
                      </a:r>
                      <a:endParaRPr lang="en-US" sz="1800" b="1" kern="1400" dirty="0" smtClean="0">
                        <a:solidFill>
                          <a:srgbClr val="000000"/>
                        </a:solidFill>
                        <a:latin typeface="Arial" pitchFamily="34" charset="0"/>
                        <a:ea typeface="Times New Roman"/>
                        <a:cs typeface="Arial" pitchFamily="34" charset="0"/>
                      </a:endParaRPr>
                    </a:p>
                    <a:p>
                      <a:pPr algn="ctr" rtl="1"/>
                      <a:endParaRPr lang="fa-IR" sz="2400" dirty="0"/>
                    </a:p>
                  </a:txBody>
                  <a:tcPr>
                    <a:solidFill>
                      <a:srgbClr val="0070C0"/>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b="1" kern="1400" dirty="0" smtClean="0">
                          <a:solidFill>
                            <a:srgbClr val="000000"/>
                          </a:solidFill>
                          <a:latin typeface="Arial" pitchFamily="34" charset="0"/>
                          <a:ea typeface="Calibri"/>
                          <a:cs typeface="Arial" pitchFamily="34" charset="0"/>
                        </a:rPr>
                        <a:t>تسلط خوب</a:t>
                      </a:r>
                      <a:endParaRPr lang="en-US" sz="1800" b="1" kern="1400" dirty="0" smtClean="0">
                        <a:solidFill>
                          <a:srgbClr val="000000"/>
                        </a:solidFill>
                        <a:latin typeface="Arial" pitchFamily="34" charset="0"/>
                        <a:ea typeface="Times New Roman"/>
                        <a:cs typeface="Arial" pitchFamily="34" charset="0"/>
                      </a:endParaRPr>
                    </a:p>
                    <a:p>
                      <a:pPr algn="ctr" rtl="1"/>
                      <a:endParaRPr lang="fa-IR" sz="2400" dirty="0"/>
                    </a:p>
                  </a:txBody>
                  <a:tcPr>
                    <a:solidFill>
                      <a:srgbClr val="0070C0"/>
                    </a:solidFill>
                  </a:tcPr>
                </a:tc>
                <a:tc>
                  <a:txBody>
                    <a:bodyPr/>
                    <a:lstStyle/>
                    <a:p>
                      <a:pPr algn="ctr" rtl="1"/>
                      <a:r>
                        <a:rPr lang="ar-SA" sz="2400" b="1" kern="1400" dirty="0" smtClean="0">
                          <a:solidFill>
                            <a:srgbClr val="000000"/>
                          </a:solidFill>
                          <a:latin typeface="Arial" pitchFamily="34" charset="0"/>
                          <a:ea typeface="Calibri"/>
                          <a:cs typeface="Arial" pitchFamily="34" charset="0"/>
                        </a:rPr>
                        <a:t>متوسط</a:t>
                      </a:r>
                      <a:endParaRPr lang="fa-IR" sz="2400" dirty="0"/>
                    </a:p>
                  </a:txBody>
                  <a:tcPr>
                    <a:solidFill>
                      <a:srgbClr val="0070C0"/>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b="1" kern="1400" dirty="0" smtClean="0">
                          <a:solidFill>
                            <a:srgbClr val="000000"/>
                          </a:solidFill>
                          <a:latin typeface="Arial" pitchFamily="34" charset="0"/>
                          <a:ea typeface="Calibri"/>
                          <a:cs typeface="Arial" pitchFamily="34" charset="0"/>
                        </a:rPr>
                        <a:t>کم</a:t>
                      </a:r>
                      <a:endParaRPr lang="en-US" sz="1800" b="1" kern="1400" dirty="0" smtClean="0">
                        <a:solidFill>
                          <a:srgbClr val="000000"/>
                        </a:solidFill>
                        <a:latin typeface="Arial" pitchFamily="34" charset="0"/>
                        <a:ea typeface="Times New Roman"/>
                        <a:cs typeface="Arial" pitchFamily="34" charset="0"/>
                      </a:endParaRPr>
                    </a:p>
                    <a:p>
                      <a:pPr algn="ctr" rtl="1"/>
                      <a:endParaRPr lang="fa-IR" sz="2400" dirty="0"/>
                    </a:p>
                  </a:txBody>
                  <a:tcPr>
                    <a:solidFill>
                      <a:srgbClr val="0070C0"/>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b="1" kern="1400" dirty="0" smtClean="0">
                          <a:solidFill>
                            <a:srgbClr val="000000"/>
                          </a:solidFill>
                          <a:latin typeface="Arial" pitchFamily="34" charset="0"/>
                          <a:ea typeface="Calibri"/>
                          <a:cs typeface="Arial" pitchFamily="34" charset="0"/>
                        </a:rPr>
                        <a:t>خیلی کم</a:t>
                      </a:r>
                      <a:endParaRPr lang="en-US" sz="1800" b="1" kern="1400" dirty="0" smtClean="0">
                        <a:solidFill>
                          <a:srgbClr val="000000"/>
                        </a:solidFill>
                        <a:latin typeface="Arial" pitchFamily="34" charset="0"/>
                        <a:ea typeface="Times New Roman"/>
                        <a:cs typeface="Arial" pitchFamily="34" charset="0"/>
                      </a:endParaRPr>
                    </a:p>
                    <a:p>
                      <a:pPr algn="ctr" rtl="1"/>
                      <a:endParaRPr lang="fa-IR" sz="2400" dirty="0"/>
                    </a:p>
                  </a:txBody>
                  <a:tcPr>
                    <a:solidFill>
                      <a:srgbClr val="0070C0"/>
                    </a:solidFill>
                  </a:tcPr>
                </a:tc>
              </a:tr>
              <a:tr h="741662">
                <a:tc>
                  <a:txBody>
                    <a:bodyPr/>
                    <a:lstStyle/>
                    <a:p>
                      <a:pPr algn="r" rtl="1"/>
                      <a:endParaRPr kumimoji="0" lang="fa-IR" sz="1800" b="1" kern="1200" dirty="0" smtClean="0">
                        <a:solidFill>
                          <a:schemeClr val="dk1"/>
                        </a:solidFill>
                        <a:latin typeface="+mn-lt"/>
                        <a:ea typeface="+mn-ea"/>
                        <a:cs typeface="+mn-cs"/>
                      </a:endParaRPr>
                    </a:p>
                    <a:p>
                      <a:pPr algn="r" rtl="1"/>
                      <a:r>
                        <a:rPr kumimoji="0" lang="fa-IR" sz="1800" b="1" kern="1200" dirty="0" smtClean="0">
                          <a:solidFill>
                            <a:schemeClr val="dk1"/>
                          </a:solidFill>
                          <a:latin typeface="+mn-lt"/>
                          <a:ea typeface="+mn-ea"/>
                          <a:cs typeface="+mn-cs"/>
                        </a:rPr>
                        <a:t>1</a:t>
                      </a:r>
                      <a:r>
                        <a:rPr kumimoji="0" lang="fa-IR" sz="1400" b="1" kern="1200" dirty="0" smtClean="0">
                          <a:solidFill>
                            <a:schemeClr val="dk1"/>
                          </a:solidFill>
                          <a:latin typeface="+mn-lt"/>
                          <a:ea typeface="+mn-ea"/>
                          <a:cs typeface="+mn-cs"/>
                        </a:rPr>
                        <a:t>-مفهوم کاهشی </a:t>
                      </a:r>
                      <a:r>
                        <a:rPr kumimoji="0" lang="fa-IR" sz="1400" b="1" kern="1200" baseline="0" dirty="0" smtClean="0">
                          <a:solidFill>
                            <a:schemeClr val="dk1"/>
                          </a:solidFill>
                          <a:latin typeface="+mn-lt"/>
                          <a:ea typeface="+mn-ea"/>
                          <a:cs typeface="+mn-cs"/>
                        </a:rPr>
                        <a:t>     </a:t>
                      </a:r>
                      <a:endParaRPr kumimoji="0" lang="fa-IR" sz="1800" b="1" kern="1200" dirty="0" smtClean="0">
                        <a:solidFill>
                          <a:schemeClr val="dk1"/>
                        </a:solidFill>
                        <a:latin typeface="+mn-lt"/>
                        <a:ea typeface="+mn-ea"/>
                        <a:cs typeface="+mn-cs"/>
                      </a:endParaRPr>
                    </a:p>
                  </a:txBody>
                  <a:tcPr>
                    <a:solidFill>
                      <a:srgbClr val="0070C0"/>
                    </a:solidFill>
                  </a:tcPr>
                </a:tc>
                <a:tc>
                  <a:txBody>
                    <a:bodyPr/>
                    <a:lstStyle/>
                    <a:p>
                      <a:pPr rtl="1"/>
                      <a:endParaRPr lang="fa-IR" dirty="0"/>
                    </a:p>
                  </a:txBody>
                  <a:tcPr>
                    <a:solidFill>
                      <a:srgbClr val="0070C0"/>
                    </a:solidFill>
                  </a:tcPr>
                </a:tc>
                <a:tc>
                  <a:txBody>
                    <a:bodyPr/>
                    <a:lstStyle/>
                    <a:p>
                      <a:pPr rtl="1"/>
                      <a:endParaRPr lang="fa-IR"/>
                    </a:p>
                  </a:txBody>
                  <a:tcPr>
                    <a:solidFill>
                      <a:srgbClr val="0070C0"/>
                    </a:solidFill>
                  </a:tcPr>
                </a:tc>
                <a:tc>
                  <a:txBody>
                    <a:bodyPr/>
                    <a:lstStyle/>
                    <a:p>
                      <a:pPr rtl="1"/>
                      <a:endParaRPr lang="fa-IR"/>
                    </a:p>
                  </a:txBody>
                  <a:tcPr>
                    <a:solidFill>
                      <a:srgbClr val="0070C0"/>
                    </a:solidFill>
                  </a:tcPr>
                </a:tc>
                <a:tc>
                  <a:txBody>
                    <a:bodyPr/>
                    <a:lstStyle/>
                    <a:p>
                      <a:pPr rtl="1"/>
                      <a:endParaRPr lang="fa-IR"/>
                    </a:p>
                  </a:txBody>
                  <a:tcPr>
                    <a:solidFill>
                      <a:srgbClr val="0070C0"/>
                    </a:solidFill>
                  </a:tcPr>
                </a:tc>
                <a:tc>
                  <a:txBody>
                    <a:bodyPr/>
                    <a:lstStyle/>
                    <a:p>
                      <a:pPr rtl="1"/>
                      <a:endParaRPr lang="fa-IR"/>
                    </a:p>
                  </a:txBody>
                  <a:tcPr>
                    <a:solidFill>
                      <a:srgbClr val="0070C0"/>
                    </a:solidFill>
                  </a:tcPr>
                </a:tc>
              </a:tr>
              <a:tr h="684178">
                <a:tc>
                  <a:txBody>
                    <a:bodyPr/>
                    <a:lstStyle/>
                    <a:p>
                      <a:pPr algn="r"/>
                      <a:r>
                        <a:rPr kumimoji="0" lang="fa-IR" sz="1400" b="1" kern="1200" dirty="0" smtClean="0">
                          <a:solidFill>
                            <a:schemeClr val="dk1"/>
                          </a:solidFill>
                          <a:latin typeface="+mn-lt"/>
                          <a:ea typeface="+mn-ea"/>
                          <a:cs typeface="+mn-cs"/>
                        </a:rPr>
                        <a:t>2- مفهوم افرازی </a:t>
                      </a:r>
                    </a:p>
                  </a:txBody>
                  <a:tcPr>
                    <a:solidFill>
                      <a:srgbClr val="0070C0"/>
                    </a:solidFill>
                  </a:tcPr>
                </a:tc>
                <a:tc>
                  <a:txBody>
                    <a:bodyPr/>
                    <a:lstStyle/>
                    <a:p>
                      <a:pPr rtl="1"/>
                      <a:endParaRPr lang="fa-IR" dirty="0"/>
                    </a:p>
                  </a:txBody>
                  <a:tcPr>
                    <a:solidFill>
                      <a:srgbClr val="0070C0"/>
                    </a:solidFill>
                  </a:tcPr>
                </a:tc>
                <a:tc>
                  <a:txBody>
                    <a:bodyPr/>
                    <a:lstStyle/>
                    <a:p>
                      <a:pPr rtl="1"/>
                      <a:endParaRPr lang="fa-IR"/>
                    </a:p>
                  </a:txBody>
                  <a:tcPr>
                    <a:solidFill>
                      <a:srgbClr val="0070C0"/>
                    </a:solidFill>
                  </a:tcPr>
                </a:tc>
                <a:tc>
                  <a:txBody>
                    <a:bodyPr/>
                    <a:lstStyle/>
                    <a:p>
                      <a:pPr rtl="1"/>
                      <a:endParaRPr lang="fa-IR"/>
                    </a:p>
                  </a:txBody>
                  <a:tcPr>
                    <a:solidFill>
                      <a:srgbClr val="0070C0"/>
                    </a:solidFill>
                  </a:tcPr>
                </a:tc>
                <a:tc>
                  <a:txBody>
                    <a:bodyPr/>
                    <a:lstStyle/>
                    <a:p>
                      <a:pPr rtl="1"/>
                      <a:endParaRPr lang="fa-IR"/>
                    </a:p>
                  </a:txBody>
                  <a:tcPr>
                    <a:solidFill>
                      <a:srgbClr val="0070C0"/>
                    </a:solidFill>
                  </a:tcPr>
                </a:tc>
                <a:tc>
                  <a:txBody>
                    <a:bodyPr/>
                    <a:lstStyle/>
                    <a:p>
                      <a:pPr rtl="1"/>
                      <a:endParaRPr lang="fa-IR" dirty="0"/>
                    </a:p>
                  </a:txBody>
                  <a:tcPr>
                    <a:solidFill>
                      <a:srgbClr val="0070C0"/>
                    </a:solidFill>
                  </a:tcPr>
                </a:tc>
              </a:tr>
              <a:tr h="889431">
                <a:tc>
                  <a:txBody>
                    <a:bodyPr/>
                    <a:lstStyle/>
                    <a:p>
                      <a:pPr algn="r"/>
                      <a:r>
                        <a:rPr kumimoji="0" lang="fa-IR" sz="1400" b="1" kern="1200" dirty="0" smtClean="0">
                          <a:solidFill>
                            <a:schemeClr val="dk1"/>
                          </a:solidFill>
                          <a:latin typeface="+mn-lt"/>
                          <a:ea typeface="+mn-ea"/>
                          <a:cs typeface="+mn-cs"/>
                        </a:rPr>
                        <a:t>3- </a:t>
                      </a:r>
                      <a:r>
                        <a:rPr kumimoji="0" lang="fa-IR" sz="1200" b="1" kern="1200" dirty="0" smtClean="0">
                          <a:solidFill>
                            <a:schemeClr val="dk1"/>
                          </a:solidFill>
                          <a:latin typeface="+mn-lt"/>
                          <a:ea typeface="+mn-ea"/>
                          <a:cs typeface="+mn-cs"/>
                        </a:rPr>
                        <a:t>مفهوم مقایسه ای</a:t>
                      </a:r>
                    </a:p>
                    <a:p>
                      <a:pPr algn="r"/>
                      <a:endParaRPr kumimoji="0" lang="fa-IR" sz="1400" b="1" kern="1200" dirty="0" smtClean="0">
                        <a:solidFill>
                          <a:schemeClr val="dk1"/>
                        </a:solidFill>
                        <a:latin typeface="+mn-lt"/>
                        <a:ea typeface="+mn-ea"/>
                        <a:cs typeface="+mn-cs"/>
                      </a:endParaRPr>
                    </a:p>
                    <a:p>
                      <a:pPr algn="r"/>
                      <a:endParaRPr kumimoji="0" lang="fa-IR" sz="1200" b="1" kern="1200" dirty="0" smtClean="0">
                        <a:solidFill>
                          <a:schemeClr val="dk1"/>
                        </a:solidFill>
                        <a:latin typeface="+mn-lt"/>
                        <a:ea typeface="+mn-ea"/>
                        <a:cs typeface="+mn-cs"/>
                      </a:endParaRPr>
                    </a:p>
                  </a:txBody>
                  <a:tcPr>
                    <a:solidFill>
                      <a:srgbClr val="0070C0"/>
                    </a:solidFill>
                  </a:tcPr>
                </a:tc>
                <a:tc>
                  <a:txBody>
                    <a:bodyPr/>
                    <a:lstStyle/>
                    <a:p>
                      <a:pPr rtl="1"/>
                      <a:endParaRPr lang="fa-IR" dirty="0"/>
                    </a:p>
                  </a:txBody>
                  <a:tcPr>
                    <a:solidFill>
                      <a:srgbClr val="0070C0"/>
                    </a:solidFill>
                  </a:tcPr>
                </a:tc>
                <a:tc>
                  <a:txBody>
                    <a:bodyPr/>
                    <a:lstStyle/>
                    <a:p>
                      <a:pPr rtl="1"/>
                      <a:endParaRPr lang="fa-IR"/>
                    </a:p>
                  </a:txBody>
                  <a:tcPr>
                    <a:solidFill>
                      <a:srgbClr val="0070C0"/>
                    </a:solidFill>
                  </a:tcPr>
                </a:tc>
                <a:tc>
                  <a:txBody>
                    <a:bodyPr/>
                    <a:lstStyle/>
                    <a:p>
                      <a:pPr rtl="1"/>
                      <a:endParaRPr lang="fa-IR"/>
                    </a:p>
                  </a:txBody>
                  <a:tcPr>
                    <a:solidFill>
                      <a:srgbClr val="0070C0"/>
                    </a:solidFill>
                  </a:tcPr>
                </a:tc>
                <a:tc>
                  <a:txBody>
                    <a:bodyPr/>
                    <a:lstStyle/>
                    <a:p>
                      <a:pPr rtl="1"/>
                      <a:endParaRPr lang="fa-IR"/>
                    </a:p>
                  </a:txBody>
                  <a:tcPr>
                    <a:solidFill>
                      <a:srgbClr val="0070C0"/>
                    </a:solidFill>
                  </a:tcPr>
                </a:tc>
                <a:tc>
                  <a:txBody>
                    <a:bodyPr/>
                    <a:lstStyle/>
                    <a:p>
                      <a:pPr rtl="1"/>
                      <a:endParaRPr lang="fa-IR" dirty="0"/>
                    </a:p>
                  </a:txBody>
                  <a:tcPr>
                    <a:solidFill>
                      <a:srgbClr val="0070C0"/>
                    </a:solidFill>
                  </a:tcPr>
                </a:tc>
              </a:tr>
              <a:tr h="613019">
                <a:tc gridSpan="6">
                  <a:txBody>
                    <a:bodyPr/>
                    <a:lstStyle/>
                    <a:p>
                      <a:pPr algn="r" rtl="1"/>
                      <a:r>
                        <a:rPr lang="fa-IR" b="1" dirty="0" smtClean="0"/>
                        <a:t>بازخورد توصیفی :</a:t>
                      </a:r>
                    </a:p>
                    <a:p>
                      <a:pPr rtl="1"/>
                      <a:endParaRPr lang="fa-IR" b="1" dirty="0"/>
                    </a:p>
                  </a:txBody>
                  <a:tcPr>
                    <a:solidFill>
                      <a:srgbClr val="0070C0"/>
                    </a:solid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dirty="0"/>
                    </a:p>
                  </a:txBody>
                  <a:tcPr/>
                </a:tc>
              </a:tr>
            </a:tbl>
          </a:graphicData>
        </a:graphic>
      </p:graphicFrame>
      <p:cxnSp>
        <p:nvCxnSpPr>
          <p:cNvPr id="14" name="Straight Arrow Connector 13"/>
          <p:cNvCxnSpPr/>
          <p:nvPr/>
        </p:nvCxnSpPr>
        <p:spPr>
          <a:xfrm rot="10800000">
            <a:off x="6357950" y="2000240"/>
            <a:ext cx="642942"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5" name="Straight Arrow Connector 14"/>
          <p:cNvCxnSpPr/>
          <p:nvPr/>
        </p:nvCxnSpPr>
        <p:spPr>
          <a:xfrm>
            <a:off x="7500958" y="2428868"/>
            <a:ext cx="714380" cy="64294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1357298"/>
            <a:ext cx="5105400" cy="2928958"/>
          </a:xfrm>
        </p:spPr>
        <p:txBody>
          <a:bodyPr/>
          <a:lstStyle/>
          <a:p>
            <a:r>
              <a:rPr lang="fa-IR" dirty="0" smtClean="0">
                <a:solidFill>
                  <a:srgbClr val="FFFF00"/>
                </a:solidFill>
              </a:rPr>
              <a:t>من می خواهم آزمون مداد کاغذی طراحی کنم.</a:t>
            </a:r>
            <a:endParaRPr lang="en-US" dirty="0">
              <a:solidFill>
                <a:srgbClr val="FFFF00"/>
              </a:solidFill>
            </a:endParaRPr>
          </a:p>
        </p:txBody>
      </p:sp>
      <p:pic>
        <p:nvPicPr>
          <p:cNvPr id="1026" name="Picture 2" descr="C:\Documents and Settings\a\Desktop\تصاویر\روش واحد کار ص 10\20.jpeg"/>
          <p:cNvPicPr>
            <a:picLocks noChangeAspect="1" noChangeArrowheads="1"/>
          </p:cNvPicPr>
          <p:nvPr/>
        </p:nvPicPr>
        <p:blipFill>
          <a:blip r:embed="rId2" cstate="print"/>
          <a:srcRect/>
          <a:stretch>
            <a:fillRect/>
          </a:stretch>
        </p:blipFill>
        <p:spPr bwMode="auto">
          <a:xfrm>
            <a:off x="142844" y="285728"/>
            <a:ext cx="2357454" cy="4572032"/>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ontent Placeholder 11"/>
          <p:cNvGraphicFramePr>
            <a:graphicFrameLocks noGrp="1"/>
          </p:cNvGraphicFramePr>
          <p:nvPr>
            <p:ph sz="quarter" idx="1"/>
          </p:nvPr>
        </p:nvGraphicFramePr>
        <p:xfrm>
          <a:off x="457200" y="1071563"/>
          <a:ext cx="7467600" cy="3566160"/>
        </p:xfrm>
        <a:graphic>
          <a:graphicData uri="http://schemas.openxmlformats.org/drawingml/2006/table">
            <a:tbl>
              <a:tblPr rtl="1" firstRow="1" bandRow="1">
                <a:tableStyleId>{5C22544A-7EE6-4342-B048-85BDC9FD1C3A}</a:tableStyleId>
              </a:tblPr>
              <a:tblGrid>
                <a:gridCol w="3315056"/>
                <a:gridCol w="1372230"/>
                <a:gridCol w="1328088"/>
                <a:gridCol w="1452226"/>
              </a:tblGrid>
              <a:tr h="370840">
                <a:tc>
                  <a:txBody>
                    <a:bodyPr/>
                    <a:lstStyle/>
                    <a:p>
                      <a:pPr algn="r" rtl="1"/>
                      <a:r>
                        <a:rPr lang="fa-IR" sz="2000" dirty="0" smtClean="0">
                          <a:solidFill>
                            <a:schemeClr val="tx1"/>
                          </a:solidFill>
                        </a:rPr>
                        <a:t>برای</a:t>
                      </a:r>
                      <a:r>
                        <a:rPr lang="fa-IR" sz="2000" baseline="0" dirty="0" smtClean="0">
                          <a:solidFill>
                            <a:schemeClr val="tx1"/>
                          </a:solidFill>
                        </a:rPr>
                        <a:t> هرشکل تفریق مناسب نوشتم.</a:t>
                      </a:r>
                    </a:p>
                    <a:p>
                      <a:pPr algn="r" rtl="1"/>
                      <a:endParaRPr lang="fa-IR" baseline="0" dirty="0" smtClean="0">
                        <a:solidFill>
                          <a:schemeClr val="tx1"/>
                        </a:solidFill>
                      </a:endParaRPr>
                    </a:p>
                    <a:p>
                      <a:pPr algn="r" rtl="1"/>
                      <a:endParaRPr lang="fa-IR" dirty="0">
                        <a:solidFill>
                          <a:schemeClr val="tx1"/>
                        </a:solidFill>
                      </a:endParaRPr>
                    </a:p>
                  </a:txBody>
                  <a:tcPr>
                    <a:solidFill>
                      <a:srgbClr val="92D050"/>
                    </a:solidFill>
                  </a:tcPr>
                </a:tc>
                <a:tc>
                  <a:txBody>
                    <a:bodyPr/>
                    <a:lstStyle/>
                    <a:p>
                      <a:pPr rtl="1"/>
                      <a:endParaRPr lang="fa-IR" dirty="0"/>
                    </a:p>
                  </a:txBody>
                  <a:tcPr>
                    <a:solidFill>
                      <a:srgbClr val="92D050"/>
                    </a:solidFill>
                  </a:tcPr>
                </a:tc>
                <a:tc>
                  <a:txBody>
                    <a:bodyPr/>
                    <a:lstStyle/>
                    <a:p>
                      <a:pPr rtl="1"/>
                      <a:endParaRPr lang="fa-IR" dirty="0"/>
                    </a:p>
                  </a:txBody>
                  <a:tcPr>
                    <a:solidFill>
                      <a:srgbClr val="92D050"/>
                    </a:solidFill>
                  </a:tcPr>
                </a:tc>
                <a:tc>
                  <a:txBody>
                    <a:bodyPr/>
                    <a:lstStyle/>
                    <a:p>
                      <a:pPr rtl="1"/>
                      <a:endParaRPr lang="fa-IR" dirty="0"/>
                    </a:p>
                  </a:txBody>
                  <a:tcPr>
                    <a:solidFill>
                      <a:srgbClr val="92D050"/>
                    </a:solidFill>
                  </a:tcPr>
                </a:tc>
              </a:tr>
              <a:tr h="370840">
                <a:tc>
                  <a:txBody>
                    <a:bodyPr/>
                    <a:lstStyle/>
                    <a:p>
                      <a:pPr algn="r" rtl="1"/>
                      <a:r>
                        <a:rPr lang="fa-IR" sz="2000" b="1" dirty="0" smtClean="0"/>
                        <a:t>جواب تفریق ها را درست نوشتم.</a:t>
                      </a:r>
                    </a:p>
                    <a:p>
                      <a:pPr algn="r" rtl="1"/>
                      <a:endParaRPr lang="fa-IR" sz="2000" b="1" dirty="0" smtClean="0"/>
                    </a:p>
                    <a:p>
                      <a:pPr algn="r" rtl="1"/>
                      <a:endParaRPr lang="fa-IR" sz="2000" b="1" dirty="0"/>
                    </a:p>
                  </a:txBody>
                  <a:tcPr>
                    <a:solidFill>
                      <a:srgbClr val="92D050"/>
                    </a:solidFill>
                  </a:tcPr>
                </a:tc>
                <a:tc>
                  <a:txBody>
                    <a:bodyPr/>
                    <a:lstStyle/>
                    <a:p>
                      <a:pPr rtl="1"/>
                      <a:endParaRPr lang="fa-IR" dirty="0"/>
                    </a:p>
                  </a:txBody>
                  <a:tcPr>
                    <a:solidFill>
                      <a:srgbClr val="92D050"/>
                    </a:solidFill>
                  </a:tcPr>
                </a:tc>
                <a:tc>
                  <a:txBody>
                    <a:bodyPr/>
                    <a:lstStyle/>
                    <a:p>
                      <a:pPr rtl="1"/>
                      <a:endParaRPr lang="fa-IR" dirty="0"/>
                    </a:p>
                  </a:txBody>
                  <a:tcPr>
                    <a:solidFill>
                      <a:srgbClr val="92D050"/>
                    </a:solidFill>
                  </a:tcPr>
                </a:tc>
                <a:tc>
                  <a:txBody>
                    <a:bodyPr/>
                    <a:lstStyle/>
                    <a:p>
                      <a:pPr rtl="1"/>
                      <a:endParaRPr lang="fa-IR"/>
                    </a:p>
                  </a:txBody>
                  <a:tcPr>
                    <a:solidFill>
                      <a:srgbClr val="92D050"/>
                    </a:solidFill>
                  </a:tcPr>
                </a:tc>
              </a:tr>
              <a:tr h="370840">
                <a:tc>
                  <a:txBody>
                    <a:bodyPr/>
                    <a:lstStyle/>
                    <a:p>
                      <a:pPr algn="r" rtl="1"/>
                      <a:r>
                        <a:rPr lang="fa-IR" sz="2000" b="1" dirty="0" smtClean="0"/>
                        <a:t>کارم بدون اشتباه بود.</a:t>
                      </a:r>
                    </a:p>
                    <a:p>
                      <a:pPr algn="r" rtl="1"/>
                      <a:endParaRPr lang="fa-IR" sz="2000" b="1" dirty="0" smtClean="0"/>
                    </a:p>
                    <a:p>
                      <a:pPr algn="r" rtl="1"/>
                      <a:endParaRPr lang="fa-IR" sz="2000" b="1" dirty="0"/>
                    </a:p>
                  </a:txBody>
                  <a:tcPr>
                    <a:solidFill>
                      <a:srgbClr val="92D050"/>
                    </a:solidFill>
                  </a:tcPr>
                </a:tc>
                <a:tc>
                  <a:txBody>
                    <a:bodyPr/>
                    <a:lstStyle/>
                    <a:p>
                      <a:pPr rtl="1"/>
                      <a:endParaRPr lang="fa-IR" dirty="0"/>
                    </a:p>
                  </a:txBody>
                  <a:tcPr>
                    <a:solidFill>
                      <a:srgbClr val="92D050"/>
                    </a:solidFill>
                  </a:tcPr>
                </a:tc>
                <a:tc>
                  <a:txBody>
                    <a:bodyPr/>
                    <a:lstStyle/>
                    <a:p>
                      <a:pPr rtl="1"/>
                      <a:endParaRPr lang="fa-IR" dirty="0"/>
                    </a:p>
                  </a:txBody>
                  <a:tcPr>
                    <a:solidFill>
                      <a:srgbClr val="92D050"/>
                    </a:solidFill>
                  </a:tcPr>
                </a:tc>
                <a:tc>
                  <a:txBody>
                    <a:bodyPr/>
                    <a:lstStyle/>
                    <a:p>
                      <a:pPr rtl="1"/>
                      <a:endParaRPr lang="fa-IR" dirty="0"/>
                    </a:p>
                  </a:txBody>
                  <a:tcPr>
                    <a:solidFill>
                      <a:srgbClr val="92D050"/>
                    </a:solidFill>
                  </a:tcPr>
                </a:tc>
              </a:tr>
            </a:tbl>
          </a:graphicData>
        </a:graphic>
      </p:graphicFrame>
      <p:sp>
        <p:nvSpPr>
          <p:cNvPr id="4" name="Horizontal Scroll 3"/>
          <p:cNvSpPr/>
          <p:nvPr/>
        </p:nvSpPr>
        <p:spPr>
          <a:xfrm>
            <a:off x="714348" y="0"/>
            <a:ext cx="6858048" cy="857256"/>
          </a:xfrm>
          <a:prstGeom prst="horizontalScroll">
            <a:avLst/>
          </a:prstGeom>
        </p:spPr>
        <p:style>
          <a:lnRef idx="3">
            <a:schemeClr val="lt1"/>
          </a:lnRef>
          <a:fillRef idx="1">
            <a:schemeClr val="accent4"/>
          </a:fillRef>
          <a:effectRef idx="1">
            <a:schemeClr val="accent4"/>
          </a:effectRef>
          <a:fontRef idx="minor">
            <a:schemeClr val="lt1"/>
          </a:fontRef>
        </p:style>
        <p:txBody>
          <a:bodyPr rtlCol="1" anchor="ctr"/>
          <a:lstStyle/>
          <a:p>
            <a:pPr algn="ctr"/>
            <a:r>
              <a:rPr lang="fa-IR" sz="2800" b="1" dirty="0" smtClean="0">
                <a:ln w="10541" cmpd="sng">
                  <a:solidFill>
                    <a:schemeClr val="accent1">
                      <a:shade val="88000"/>
                      <a:satMod val="110000"/>
                    </a:schemeClr>
                  </a:solidFill>
                  <a:prstDash val="solid"/>
                </a:ln>
                <a:solidFill>
                  <a:schemeClr val="tx1"/>
                </a:solidFill>
              </a:rPr>
              <a:t>جدول خودسنجی را تنظیم می کنم</a:t>
            </a:r>
            <a:endParaRPr lang="fa-IR" sz="2800" b="1" dirty="0">
              <a:ln w="10541" cmpd="sng">
                <a:solidFill>
                  <a:schemeClr val="accent1">
                    <a:shade val="88000"/>
                    <a:satMod val="110000"/>
                  </a:schemeClr>
                </a:solidFill>
                <a:prstDash val="solid"/>
              </a:ln>
              <a:solidFill>
                <a:schemeClr val="tx1"/>
              </a:solidFill>
            </a:endParaRPr>
          </a:p>
        </p:txBody>
      </p:sp>
      <p:sp>
        <p:nvSpPr>
          <p:cNvPr id="13" name="Smiley Face 12"/>
          <p:cNvSpPr/>
          <p:nvPr/>
        </p:nvSpPr>
        <p:spPr>
          <a:xfrm>
            <a:off x="3428992" y="1285860"/>
            <a:ext cx="1000132" cy="642942"/>
          </a:xfrm>
          <a:prstGeom prst="smileyFace">
            <a:avLst>
              <a:gd name="adj" fmla="val 4653"/>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fa-IR"/>
          </a:p>
        </p:txBody>
      </p:sp>
      <p:sp>
        <p:nvSpPr>
          <p:cNvPr id="14" name="Smiley Face 13"/>
          <p:cNvSpPr/>
          <p:nvPr/>
        </p:nvSpPr>
        <p:spPr>
          <a:xfrm>
            <a:off x="2000232" y="1285860"/>
            <a:ext cx="1000132" cy="642942"/>
          </a:xfrm>
          <a:prstGeom prst="smileyFace">
            <a:avLst>
              <a:gd name="adj" fmla="val -806"/>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fa-IR"/>
          </a:p>
        </p:txBody>
      </p:sp>
      <p:sp>
        <p:nvSpPr>
          <p:cNvPr id="15" name="Smiley Face 14"/>
          <p:cNvSpPr/>
          <p:nvPr/>
        </p:nvSpPr>
        <p:spPr>
          <a:xfrm>
            <a:off x="714348" y="1285860"/>
            <a:ext cx="1000132" cy="642942"/>
          </a:xfrm>
          <a:prstGeom prst="smileyFace">
            <a:avLst>
              <a:gd name="adj" fmla="val -4653"/>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fa-IR"/>
          </a:p>
        </p:txBody>
      </p:sp>
      <p:sp>
        <p:nvSpPr>
          <p:cNvPr id="16" name="Smiley Face 15"/>
          <p:cNvSpPr/>
          <p:nvPr/>
        </p:nvSpPr>
        <p:spPr>
          <a:xfrm>
            <a:off x="3428992" y="2428868"/>
            <a:ext cx="1000132" cy="642942"/>
          </a:xfrm>
          <a:prstGeom prst="smileyFace">
            <a:avLst>
              <a:gd name="adj" fmla="val 4653"/>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fa-IR"/>
          </a:p>
        </p:txBody>
      </p:sp>
      <p:sp>
        <p:nvSpPr>
          <p:cNvPr id="17" name="Smiley Face 16"/>
          <p:cNvSpPr/>
          <p:nvPr/>
        </p:nvSpPr>
        <p:spPr>
          <a:xfrm>
            <a:off x="3428992" y="3786190"/>
            <a:ext cx="1000132" cy="642942"/>
          </a:xfrm>
          <a:prstGeom prst="smileyFace">
            <a:avLst>
              <a:gd name="adj" fmla="val 4653"/>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fa-IR"/>
          </a:p>
        </p:txBody>
      </p:sp>
      <p:sp>
        <p:nvSpPr>
          <p:cNvPr id="18" name="Smiley Face 17"/>
          <p:cNvSpPr/>
          <p:nvPr/>
        </p:nvSpPr>
        <p:spPr>
          <a:xfrm>
            <a:off x="2000232" y="2500306"/>
            <a:ext cx="1000132" cy="642942"/>
          </a:xfrm>
          <a:prstGeom prst="smileyFace">
            <a:avLst>
              <a:gd name="adj" fmla="val -806"/>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fa-IR"/>
          </a:p>
        </p:txBody>
      </p:sp>
      <p:sp>
        <p:nvSpPr>
          <p:cNvPr id="19" name="Smiley Face 18"/>
          <p:cNvSpPr/>
          <p:nvPr/>
        </p:nvSpPr>
        <p:spPr>
          <a:xfrm>
            <a:off x="2000232" y="3786190"/>
            <a:ext cx="1000132" cy="642942"/>
          </a:xfrm>
          <a:prstGeom prst="smileyFace">
            <a:avLst>
              <a:gd name="adj" fmla="val -806"/>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fa-IR"/>
          </a:p>
        </p:txBody>
      </p:sp>
      <p:sp>
        <p:nvSpPr>
          <p:cNvPr id="20" name="Smiley Face 19"/>
          <p:cNvSpPr/>
          <p:nvPr/>
        </p:nvSpPr>
        <p:spPr>
          <a:xfrm>
            <a:off x="571472" y="2714620"/>
            <a:ext cx="1000132" cy="642942"/>
          </a:xfrm>
          <a:prstGeom prst="smileyFace">
            <a:avLst>
              <a:gd name="adj" fmla="val -4653"/>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fa-IR"/>
          </a:p>
        </p:txBody>
      </p:sp>
      <p:sp>
        <p:nvSpPr>
          <p:cNvPr id="21" name="Smiley Face 20"/>
          <p:cNvSpPr/>
          <p:nvPr/>
        </p:nvSpPr>
        <p:spPr>
          <a:xfrm>
            <a:off x="642910" y="3786190"/>
            <a:ext cx="1000132" cy="642942"/>
          </a:xfrm>
          <a:prstGeom prst="smileyFace">
            <a:avLst>
              <a:gd name="adj" fmla="val -4653"/>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fa-I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5895042"/>
          </a:xfrm>
        </p:spPr>
        <p:txBody>
          <a:bodyPr/>
          <a:lstStyle/>
          <a:p>
            <a:endParaRPr lang="en-US" dirty="0"/>
          </a:p>
        </p:txBody>
      </p:sp>
      <p:sp>
        <p:nvSpPr>
          <p:cNvPr id="9" name="Rectangle 8"/>
          <p:cNvSpPr/>
          <p:nvPr/>
        </p:nvSpPr>
        <p:spPr>
          <a:xfrm>
            <a:off x="642910" y="1571612"/>
            <a:ext cx="6215090" cy="3139321"/>
          </a:xfrm>
          <a:prstGeom prst="rect">
            <a:avLst/>
          </a:prstGeom>
          <a:solidFill>
            <a:srgbClr val="FFC000"/>
          </a:solidFill>
        </p:spPr>
        <p:txBody>
          <a:bodyPr wrap="square">
            <a:spAutoFit/>
          </a:bodyPr>
          <a:lstStyle/>
          <a:p>
            <a:pPr algn="r" rtl="1"/>
            <a:r>
              <a:rPr lang="fa-IR" b="1" dirty="0" smtClean="0">
                <a:solidFill>
                  <a:srgbClr val="7030A0"/>
                </a:solidFill>
              </a:rPr>
              <a:t>من جایگاه آزمون ها ی مدادکاغذی تراکمی </a:t>
            </a:r>
            <a:r>
              <a:rPr lang="fa-IR" b="1" dirty="0" smtClean="0"/>
              <a:t> </a:t>
            </a:r>
            <a:r>
              <a:rPr lang="fa-IR" b="1" dirty="0" smtClean="0">
                <a:solidFill>
                  <a:srgbClr val="7030A0"/>
                </a:solidFill>
              </a:rPr>
              <a:t>رادر سیستم ارزشیابی کیفی- توصیفی می دانم</a:t>
            </a:r>
            <a:r>
              <a:rPr lang="fa-IR" b="1" dirty="0" smtClean="0"/>
              <a:t> ،</a:t>
            </a:r>
            <a:r>
              <a:rPr lang="fa-IR" dirty="0" smtClean="0"/>
              <a:t>این آزمو ن ها را از چند هدف آموزشی مورد نظر تهیه و اجرا می کنم و اطلاعات حاصل از آن را  مورد تجزیه وتحلیل قرارمی دهم ، سپس بازخورد مناسب را می نویسم؛ از این رو من شرط لازم برای استفاده از آزمون های مداد-کاغذی با روش تراکمی و مجموعه ای را رعایت می کنم و در </a:t>
            </a:r>
            <a:r>
              <a:rPr lang="fa-IR" dirty="0" smtClean="0">
                <a:solidFill>
                  <a:srgbClr val="00B050"/>
                </a:solidFill>
              </a:rPr>
              <a:t>هر آزمون چند هدف آموزشی </a:t>
            </a:r>
            <a:r>
              <a:rPr lang="fa-IR" dirty="0" smtClean="0"/>
              <a:t>را ارزیابی می کنم به طوری که بر اساس آن بتوانم وضعیت یادگیری دانش اموز را در آن هدف ها  بررسی و رصد کنم تا باز خورد های متناسب بعد اجرا یم باعث بهبود در یادگیری گردد.</a:t>
            </a:r>
          </a:p>
          <a:p>
            <a:pPr algn="r" rtl="1"/>
            <a:r>
              <a:rPr lang="fa-IR" dirty="0" smtClean="0"/>
              <a:t> </a:t>
            </a:r>
            <a:endParaRPr lang="en-US" dirty="0"/>
          </a:p>
        </p:txBody>
      </p:sp>
      <p:pic>
        <p:nvPicPr>
          <p:cNvPr id="13314" name="Picture 2" descr="C:\Documents and Settings\a\Desktop\111.jpeg"/>
          <p:cNvPicPr>
            <a:picLocks noChangeAspect="1" noChangeArrowheads="1"/>
          </p:cNvPicPr>
          <p:nvPr/>
        </p:nvPicPr>
        <p:blipFill>
          <a:blip r:embed="rId2" cstate="print"/>
          <a:srcRect/>
          <a:stretch>
            <a:fillRect/>
          </a:stretch>
        </p:blipFill>
        <p:spPr bwMode="auto">
          <a:xfrm rot="20640205" flipH="1">
            <a:off x="6457080" y="128924"/>
            <a:ext cx="1382582" cy="1382562"/>
          </a:xfrm>
          <a:prstGeom prst="rect">
            <a:avLst/>
          </a:prstGeom>
          <a:noFill/>
        </p:spPr>
      </p:pic>
      <p:pic>
        <p:nvPicPr>
          <p:cNvPr id="13316" name="Picture 4" descr="C:\Documents and Settings\a\Desktop\تست زنی2.jpg"/>
          <p:cNvPicPr>
            <a:picLocks noChangeAspect="1" noChangeArrowheads="1"/>
          </p:cNvPicPr>
          <p:nvPr/>
        </p:nvPicPr>
        <p:blipFill>
          <a:blip r:embed="rId3" cstate="print"/>
          <a:srcRect/>
          <a:stretch>
            <a:fillRect/>
          </a:stretch>
        </p:blipFill>
        <p:spPr bwMode="auto">
          <a:xfrm>
            <a:off x="571472" y="4786322"/>
            <a:ext cx="2332066" cy="150494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additive="base">
                                        <p:cTn id="7" dur="500" fill="hold"/>
                                        <p:tgtEl>
                                          <p:spTgt spid="13314"/>
                                        </p:tgtEl>
                                        <p:attrNameLst>
                                          <p:attrName>ppt_x</p:attrName>
                                        </p:attrNameLst>
                                      </p:cBhvr>
                                      <p:tavLst>
                                        <p:tav tm="0">
                                          <p:val>
                                            <p:strVal val="#ppt_x"/>
                                          </p:val>
                                        </p:tav>
                                        <p:tav tm="100000">
                                          <p:val>
                                            <p:strVal val="#ppt_x"/>
                                          </p:val>
                                        </p:tav>
                                      </p:tavLst>
                                    </p:anim>
                                    <p:anim calcmode="lin" valueType="num">
                                      <p:cBhvr additive="base">
                                        <p:cTn id="8" dur="500" fill="hold"/>
                                        <p:tgtEl>
                                          <p:spTgt spid="133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316"/>
                                        </p:tgtEl>
                                        <p:attrNameLst>
                                          <p:attrName>style.visibility</p:attrName>
                                        </p:attrNameLst>
                                      </p:cBhvr>
                                      <p:to>
                                        <p:strVal val="visible"/>
                                      </p:to>
                                    </p:set>
                                    <p:anim calcmode="lin" valueType="num">
                                      <p:cBhvr additive="base">
                                        <p:cTn id="13" dur="500" fill="hold"/>
                                        <p:tgtEl>
                                          <p:spTgt spid="13316"/>
                                        </p:tgtEl>
                                        <p:attrNameLst>
                                          <p:attrName>ppt_x</p:attrName>
                                        </p:attrNameLst>
                                      </p:cBhvr>
                                      <p:tavLst>
                                        <p:tav tm="0">
                                          <p:val>
                                            <p:strVal val="#ppt_x"/>
                                          </p:val>
                                        </p:tav>
                                        <p:tav tm="100000">
                                          <p:val>
                                            <p:strVal val="#ppt_x"/>
                                          </p:val>
                                        </p:tav>
                                      </p:tavLst>
                                    </p:anim>
                                    <p:anim calcmode="lin" valueType="num">
                                      <p:cBhvr additive="base">
                                        <p:cTn id="14" dur="500" fill="hold"/>
                                        <p:tgtEl>
                                          <p:spTgt spid="133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bg/>
                                          </p:spTgt>
                                        </p:tgtEl>
                                        <p:attrNameLst>
                                          <p:attrName>style.visibility</p:attrName>
                                        </p:attrNameLst>
                                      </p:cBhvr>
                                      <p:to>
                                        <p:strVal val="visible"/>
                                      </p:to>
                                    </p:set>
                                    <p:anim calcmode="lin" valueType="num">
                                      <p:cBhvr additive="base">
                                        <p:cTn id="19" dur="500" fill="hold"/>
                                        <p:tgtEl>
                                          <p:spTgt spid="9">
                                            <p:bg/>
                                          </p:spTgt>
                                        </p:tgtEl>
                                        <p:attrNameLst>
                                          <p:attrName>ppt_x</p:attrName>
                                        </p:attrNameLst>
                                      </p:cBhvr>
                                      <p:tavLst>
                                        <p:tav tm="0">
                                          <p:val>
                                            <p:strVal val="#ppt_x"/>
                                          </p:val>
                                        </p:tav>
                                        <p:tav tm="100000">
                                          <p:val>
                                            <p:strVal val="#ppt_x"/>
                                          </p:val>
                                        </p:tav>
                                      </p:tavLst>
                                    </p:anim>
                                    <p:anim calcmode="lin" valueType="num">
                                      <p:cBhvr additive="base">
                                        <p:cTn id="20" dur="500" fill="hold"/>
                                        <p:tgtEl>
                                          <p:spTgt spid="9">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0" end="0"/>
                                            </p:txEl>
                                          </p:spTgt>
                                        </p:tgtEl>
                                        <p:attrNameLst>
                                          <p:attrName>style.visibility</p:attrName>
                                        </p:attrNameLst>
                                      </p:cBhvr>
                                      <p:to>
                                        <p:strVal val="visible"/>
                                      </p:to>
                                    </p:set>
                                    <p:anim calcmode="lin" valueType="num">
                                      <p:cBhvr additive="base">
                                        <p:cTn id="25"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1" end="1"/>
                                            </p:txEl>
                                          </p:spTgt>
                                        </p:tgtEl>
                                        <p:attrNameLst>
                                          <p:attrName>style.visibility</p:attrName>
                                        </p:attrNameLst>
                                      </p:cBhvr>
                                      <p:to>
                                        <p:strVal val="visible"/>
                                      </p:to>
                                    </p:set>
                                    <p:anim calcmode="lin" valueType="num">
                                      <p:cBhvr additive="base">
                                        <p:cTn id="31"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357166"/>
            <a:ext cx="7358114" cy="428628"/>
          </a:xfrm>
          <a:effectLst>
            <a:glow rad="228600">
              <a:schemeClr val="accent3">
                <a:satMod val="175000"/>
                <a:alpha val="40000"/>
              </a:schemeClr>
            </a:glow>
            <a:outerShdw blurRad="50800" dist="25000" dir="5400000" rotWithShape="0">
              <a:srgbClr val="000000">
                <a:alpha val="40000"/>
              </a:srgbClr>
            </a:outerShdw>
          </a:effectLst>
          <a:scene3d>
            <a:camera prst="obliqueTopLeft"/>
            <a:lightRig rig="threePt" dir="t"/>
          </a:scene3d>
        </p:spPr>
        <p:style>
          <a:lnRef idx="1">
            <a:schemeClr val="accent4"/>
          </a:lnRef>
          <a:fillRef idx="2">
            <a:schemeClr val="accent4"/>
          </a:fillRef>
          <a:effectRef idx="1">
            <a:schemeClr val="accent4"/>
          </a:effectRef>
          <a:fontRef idx="minor">
            <a:schemeClr val="dk1"/>
          </a:fontRef>
        </p:style>
        <p:txBody>
          <a:bodyPr>
            <a:noAutofit/>
          </a:bodyPr>
          <a:lstStyle/>
          <a:p>
            <a:pPr algn="ctr"/>
            <a:r>
              <a:rPr lang="fa-IR" sz="18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من مراحل تهیّه ی آزمون های مداد –کاغذی( تراکمی )را می دانم .</a:t>
            </a:r>
            <a:endParaRPr lang="fa-IR" sz="18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8" name="Rectangle 7"/>
          <p:cNvSpPr/>
          <p:nvPr/>
        </p:nvSpPr>
        <p:spPr>
          <a:xfrm>
            <a:off x="214282" y="928670"/>
            <a:ext cx="7715304" cy="575542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r" rtl="1"/>
            <a:r>
              <a:rPr lang="fa-IR" sz="1400" b="1" dirty="0" smtClean="0"/>
              <a:t>1</a:t>
            </a:r>
            <a:r>
              <a:rPr lang="fa-IR" sz="2000" b="1" dirty="0" smtClean="0"/>
              <a:t>- </a:t>
            </a:r>
            <a:r>
              <a:rPr lang="fa-IR" sz="2000" b="1" dirty="0" smtClean="0">
                <a:solidFill>
                  <a:srgbClr val="FF0000"/>
                </a:solidFill>
              </a:rPr>
              <a:t>نوشتن اهداف </a:t>
            </a:r>
            <a:r>
              <a:rPr lang="fa-IR" sz="2000" b="1" dirty="0" smtClean="0"/>
              <a:t>(</a:t>
            </a:r>
            <a:r>
              <a:rPr lang="ar-SA" sz="2000" b="1" dirty="0"/>
              <a:t>انتظار </a:t>
            </a:r>
            <a:r>
              <a:rPr lang="ar-SA" sz="2000" b="1" dirty="0" smtClean="0"/>
              <a:t>د</a:t>
            </a:r>
            <a:r>
              <a:rPr lang="fa-IR" sz="2000" b="1" dirty="0" smtClean="0"/>
              <a:t>ارم </a:t>
            </a:r>
            <a:r>
              <a:rPr lang="ar-SA" sz="2000" b="1" dirty="0" smtClean="0"/>
              <a:t>دانش </a:t>
            </a:r>
            <a:r>
              <a:rPr lang="ar-SA" sz="2000" b="1" dirty="0"/>
              <a:t>آموزان چه </a:t>
            </a:r>
            <a:r>
              <a:rPr lang="ar-SA" sz="2000" b="1" dirty="0" smtClean="0"/>
              <a:t>چیز</a:t>
            </a:r>
            <a:r>
              <a:rPr lang="fa-IR" sz="2000" b="1" dirty="0" smtClean="0"/>
              <a:t>های</a:t>
            </a:r>
            <a:r>
              <a:rPr lang="ar-SA" sz="2000" b="1" dirty="0" smtClean="0"/>
              <a:t>ی </a:t>
            </a:r>
            <a:r>
              <a:rPr lang="ar-SA" sz="2000" b="1" dirty="0"/>
              <a:t>را یاد بگیرند </a:t>
            </a:r>
            <a:r>
              <a:rPr lang="ar-SA" sz="2000" b="1" dirty="0" smtClean="0"/>
              <a:t>.</a:t>
            </a:r>
            <a:r>
              <a:rPr lang="fa-IR" sz="2000" b="1" dirty="0" smtClean="0"/>
              <a:t>)	</a:t>
            </a:r>
            <a:endParaRPr lang="en-US" sz="2000" b="1" dirty="0"/>
          </a:p>
          <a:p>
            <a:pPr lvl="0" algn="r" rtl="1"/>
            <a:r>
              <a:rPr lang="fa-IR" sz="2000" b="1" dirty="0" smtClean="0"/>
              <a:t> 2 – </a:t>
            </a:r>
            <a:r>
              <a:rPr lang="fa-IR" sz="2000" b="1" dirty="0" smtClean="0">
                <a:solidFill>
                  <a:srgbClr val="FF0000"/>
                </a:solidFill>
              </a:rPr>
              <a:t>مشخص کردن ملاک  ها و شواهد</a:t>
            </a:r>
            <a:r>
              <a:rPr lang="fa-IR" sz="2000" b="1" dirty="0" smtClean="0"/>
              <a:t>(مشخص کردن نشانه های رسیدن به اهداف آموزشی به عبارتی ملاک ها وشواهد ،همان پاسخ سوالات هستند .)</a:t>
            </a:r>
            <a:endParaRPr lang="en-US" sz="2000" b="1" dirty="0"/>
          </a:p>
          <a:p>
            <a:pPr algn="r" rtl="1"/>
            <a:r>
              <a:rPr lang="fa-IR" sz="2000" b="1" dirty="0" smtClean="0"/>
              <a:t>3 – </a:t>
            </a:r>
            <a:r>
              <a:rPr lang="fa-IR" sz="2000" b="1" dirty="0" smtClean="0">
                <a:solidFill>
                  <a:srgbClr val="FF0000"/>
                </a:solidFill>
              </a:rPr>
              <a:t>طراحی سوالات </a:t>
            </a:r>
          </a:p>
          <a:p>
            <a:pPr algn="r" rtl="1">
              <a:buFont typeface="Wingdings" pitchFamily="2" charset="2"/>
              <a:buChar char="v"/>
            </a:pPr>
            <a:r>
              <a:rPr lang="fa-IR" sz="2000" b="1" dirty="0" smtClean="0"/>
              <a:t> برای </a:t>
            </a:r>
            <a:r>
              <a:rPr lang="fa-IR" sz="2000" b="1" u="sng" dirty="0" smtClean="0">
                <a:solidFill>
                  <a:srgbClr val="00B050"/>
                </a:solidFill>
              </a:rPr>
              <a:t>تمام اهداف  سو ال </a:t>
            </a:r>
            <a:r>
              <a:rPr lang="fa-IR" sz="2000" b="1" dirty="0" smtClean="0"/>
              <a:t>طراحی نمایید .</a:t>
            </a:r>
            <a:r>
              <a:rPr lang="ar-SA" sz="2000" b="1" dirty="0" smtClean="0"/>
              <a:t> </a:t>
            </a:r>
            <a:endParaRPr lang="fa-IR" sz="2000" b="1" dirty="0" smtClean="0"/>
          </a:p>
          <a:p>
            <a:pPr algn="r" rtl="1">
              <a:buFont typeface="Wingdings" pitchFamily="2" charset="2"/>
              <a:buChar char="v"/>
            </a:pPr>
            <a:r>
              <a:rPr lang="fa-IR" sz="2000" b="1" dirty="0" smtClean="0"/>
              <a:t>سعی می کنم </a:t>
            </a:r>
            <a:r>
              <a:rPr lang="ar-SA" sz="2000" b="1" dirty="0" smtClean="0"/>
              <a:t>سوال ها</a:t>
            </a:r>
            <a:r>
              <a:rPr lang="fa-IR" sz="2000" b="1" dirty="0" smtClean="0"/>
              <a:t>ی</a:t>
            </a:r>
            <a:r>
              <a:rPr lang="ar-SA" sz="2000" b="1" dirty="0" smtClean="0"/>
              <a:t> </a:t>
            </a:r>
            <a:r>
              <a:rPr lang="fa-IR" sz="2000" b="1" dirty="0" smtClean="0"/>
              <a:t>مربوط به  اهداف آزمون را</a:t>
            </a:r>
            <a:r>
              <a:rPr lang="ar-SA" sz="2000" b="1" dirty="0" smtClean="0"/>
              <a:t>از هم مجزا</a:t>
            </a:r>
            <a:r>
              <a:rPr lang="fa-IR" sz="2000" b="1" dirty="0" smtClean="0"/>
              <a:t> طراحی کنم</a:t>
            </a:r>
            <a:r>
              <a:rPr lang="ar-SA" sz="2000" b="1" dirty="0" smtClean="0"/>
              <a:t> </a:t>
            </a:r>
            <a:r>
              <a:rPr lang="fa-IR" sz="2000" b="1" dirty="0" smtClean="0"/>
              <a:t>تا</a:t>
            </a:r>
            <a:r>
              <a:rPr lang="ar-SA" sz="2000" b="1" dirty="0" smtClean="0"/>
              <a:t>هر </a:t>
            </a:r>
            <a:r>
              <a:rPr lang="fa-IR" sz="2000" b="1" dirty="0" smtClean="0"/>
              <a:t>سوال </a:t>
            </a:r>
            <a:r>
              <a:rPr lang="ar-SA" sz="2000" b="1" dirty="0" smtClean="0"/>
              <a:t>یک هدف را</a:t>
            </a:r>
            <a:r>
              <a:rPr lang="fa-IR" sz="2000" b="1" dirty="0" smtClean="0"/>
              <a:t> به صورت مجزا و</a:t>
            </a:r>
            <a:r>
              <a:rPr lang="ar-SA" sz="2000" b="1" dirty="0" smtClean="0"/>
              <a:t> جداگانه </a:t>
            </a:r>
            <a:r>
              <a:rPr lang="fa-IR" sz="2000" b="1" dirty="0" smtClean="0"/>
              <a:t>ب</a:t>
            </a:r>
            <a:r>
              <a:rPr lang="ar-SA" sz="2000" b="1" dirty="0" smtClean="0"/>
              <a:t>سنجند.</a:t>
            </a:r>
            <a:r>
              <a:rPr lang="fa-IR" sz="2000" b="1" dirty="0" smtClean="0"/>
              <a:t>این آزمون ها به صورت تراکمی طراحی می گردد </a:t>
            </a:r>
            <a:r>
              <a:rPr lang="fa-IR" sz="2000" b="1" dirty="0"/>
              <a:t>،</a:t>
            </a:r>
            <a:r>
              <a:rPr lang="fa-IR" sz="2000" b="1" dirty="0" smtClean="0"/>
              <a:t> مثلاً مفهوم شعر،نکات دستوری،املاء،ضرب المثل ها و............</a:t>
            </a:r>
            <a:endParaRPr lang="en-US" sz="2000" b="1" dirty="0"/>
          </a:p>
          <a:p>
            <a:pPr lvl="0" algn="r" rtl="1"/>
            <a:r>
              <a:rPr lang="fa-IR" sz="2000" b="1" dirty="0" smtClean="0"/>
              <a:t>4- </a:t>
            </a:r>
            <a:r>
              <a:rPr lang="fa-IR" sz="2000" b="1" dirty="0" smtClean="0">
                <a:solidFill>
                  <a:srgbClr val="FF0000"/>
                </a:solidFill>
              </a:rPr>
              <a:t>تهیّه ی جدول توصیف عملکرد</a:t>
            </a:r>
          </a:p>
          <a:p>
            <a:pPr lvl="0" algn="r" rtl="1">
              <a:buFont typeface="Wingdings" pitchFamily="2" charset="2"/>
              <a:buChar char="v"/>
            </a:pPr>
            <a:r>
              <a:rPr lang="fa-IR" sz="2000" b="1" dirty="0" smtClean="0"/>
              <a:t>به صورت کلی نگری یا تحلیلی</a:t>
            </a:r>
            <a:endParaRPr lang="fa-IR" sz="2400" b="1" dirty="0" smtClean="0"/>
          </a:p>
          <a:p>
            <a:pPr lvl="0" algn="r" rtl="1"/>
            <a:r>
              <a:rPr lang="fa-IR" sz="2400" b="1" dirty="0" smtClean="0"/>
              <a:t>    5-</a:t>
            </a:r>
            <a:r>
              <a:rPr lang="fa-IR" sz="2400" b="1" dirty="0" smtClean="0">
                <a:solidFill>
                  <a:srgbClr val="FF0000"/>
                </a:solidFill>
              </a:rPr>
              <a:t>درج جدول خودسنجی</a:t>
            </a:r>
          </a:p>
          <a:p>
            <a:pPr lvl="0" algn="r" rtl="1"/>
            <a:endParaRPr lang="en-US" sz="1600" b="1" dirty="0" smtClean="0">
              <a:solidFill>
                <a:srgbClr val="FF0000"/>
              </a:solidFill>
            </a:endParaRPr>
          </a:p>
          <a:p>
            <a:pPr algn="r" rtl="1"/>
            <a:endParaRPr lang="en-US" sz="1600" b="1" dirty="0" smtClean="0"/>
          </a:p>
          <a:p>
            <a:pPr lvl="0" algn="r" rtl="1"/>
            <a:endParaRPr lang="en-US" sz="1600" b="1" dirty="0"/>
          </a:p>
          <a:p>
            <a:pPr algn="r" rtl="1"/>
            <a:endParaRPr lang="fa-IR" sz="1600" b="1" dirty="0"/>
          </a:p>
        </p:txBody>
      </p:sp>
      <p:pic>
        <p:nvPicPr>
          <p:cNvPr id="15362" name="Picture 2" descr="C:\Documents and Settings\a\Desktop\22.jpeg"/>
          <p:cNvPicPr>
            <a:picLocks noChangeAspect="1" noChangeArrowheads="1"/>
          </p:cNvPicPr>
          <p:nvPr/>
        </p:nvPicPr>
        <p:blipFill>
          <a:blip r:embed="rId3" cstate="print"/>
          <a:srcRect/>
          <a:stretch>
            <a:fillRect/>
          </a:stretch>
        </p:blipFill>
        <p:spPr bwMode="auto">
          <a:xfrm>
            <a:off x="1357290" y="4714884"/>
            <a:ext cx="2286000" cy="1857388"/>
          </a:xfrm>
          <a:prstGeom prst="rect">
            <a:avLst/>
          </a:prstGeom>
          <a:noFill/>
        </p:spPr>
      </p:pic>
      <p:sp>
        <p:nvSpPr>
          <p:cNvPr id="5" name="Cloud Callout 4"/>
          <p:cNvSpPr/>
          <p:nvPr/>
        </p:nvSpPr>
        <p:spPr>
          <a:xfrm>
            <a:off x="357158" y="4286256"/>
            <a:ext cx="1214446" cy="1000132"/>
          </a:xfrm>
          <a:prstGeom prst="cloudCallout">
            <a:avLst>
              <a:gd name="adj1" fmla="val 57284"/>
              <a:gd name="adj2" fmla="val 17928"/>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a-IR" sz="800" b="1" dirty="0" smtClean="0">
                <a:solidFill>
                  <a:schemeClr val="tx1"/>
                </a:solidFill>
              </a:rPr>
              <a:t>حالامن چند هدف آموزشی را در آزمون تراکمی انتخاب کنم</a:t>
            </a:r>
            <a:r>
              <a:rPr lang="fa-IR" sz="800" b="1" dirty="0" smtClean="0"/>
              <a:t>؟</a:t>
            </a:r>
            <a:endParaRPr lang="en-US" sz="800" b="1" dirty="0"/>
          </a:p>
        </p:txBody>
      </p:sp>
      <p:pic>
        <p:nvPicPr>
          <p:cNvPr id="15363" name="Picture 3" descr="C:\Documents and Settings\a\Desktop\99.jpeg"/>
          <p:cNvPicPr>
            <a:picLocks noChangeAspect="1" noChangeArrowheads="1"/>
          </p:cNvPicPr>
          <p:nvPr/>
        </p:nvPicPr>
        <p:blipFill>
          <a:blip r:embed="rId4" cstate="print"/>
          <a:srcRect/>
          <a:stretch>
            <a:fillRect/>
          </a:stretch>
        </p:blipFill>
        <p:spPr bwMode="auto">
          <a:xfrm>
            <a:off x="8143900" y="2714620"/>
            <a:ext cx="1000100" cy="2076441"/>
          </a:xfrm>
          <a:prstGeom prst="rect">
            <a:avLst/>
          </a:prstGeom>
          <a:noFill/>
        </p:spPr>
      </p:pic>
      <p:sp>
        <p:nvSpPr>
          <p:cNvPr id="7" name="Cloud Callout 6"/>
          <p:cNvSpPr/>
          <p:nvPr/>
        </p:nvSpPr>
        <p:spPr>
          <a:xfrm>
            <a:off x="7858148" y="1071546"/>
            <a:ext cx="1285852" cy="1571636"/>
          </a:xfrm>
          <a:prstGeom prst="cloudCallout">
            <a:avLst>
              <a:gd name="adj1" fmla="val 15612"/>
              <a:gd name="adj2" fmla="val 5740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200" dirty="0" smtClean="0"/>
              <a:t>معلمان اینجا آزمون تراکمی طراحی می کنند.</a:t>
            </a:r>
            <a:endParaRPr lang="en-US" sz="1200"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bg/>
                                          </p:spTgt>
                                        </p:tgtEl>
                                        <p:attrNameLst>
                                          <p:attrName>style.visibility</p:attrName>
                                        </p:attrNameLst>
                                      </p:cBhvr>
                                      <p:to>
                                        <p:strVal val="visible"/>
                                      </p:to>
                                    </p:set>
                                    <p:anim calcmode="lin" valueType="num">
                                      <p:cBhvr additive="base">
                                        <p:cTn id="12" dur="500" fill="hold"/>
                                        <p:tgtEl>
                                          <p:spTgt spid="8">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8">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 calcmode="lin" valueType="num">
                                      <p:cBhvr additive="base">
                                        <p:cTn id="18"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
                                            <p:txEl>
                                              <p:pRg st="1" end="1"/>
                                            </p:txEl>
                                          </p:spTgt>
                                        </p:tgtEl>
                                        <p:attrNameLst>
                                          <p:attrName>style.visibility</p:attrName>
                                        </p:attrNameLst>
                                      </p:cBhvr>
                                      <p:to>
                                        <p:strVal val="visible"/>
                                      </p:to>
                                    </p:set>
                                    <p:anim calcmode="lin" valueType="num">
                                      <p:cBhvr additive="base">
                                        <p:cTn id="24"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
                                            <p:txEl>
                                              <p:pRg st="2" end="2"/>
                                            </p:txEl>
                                          </p:spTgt>
                                        </p:tgtEl>
                                        <p:attrNameLst>
                                          <p:attrName>style.visibility</p:attrName>
                                        </p:attrNameLst>
                                      </p:cBhvr>
                                      <p:to>
                                        <p:strVal val="visible"/>
                                      </p:to>
                                    </p:set>
                                    <p:anim calcmode="lin" valueType="num">
                                      <p:cBhvr additive="base">
                                        <p:cTn id="30"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8">
                                            <p:txEl>
                                              <p:pRg st="3" end="3"/>
                                            </p:txEl>
                                          </p:spTgt>
                                        </p:tgtEl>
                                        <p:attrNameLst>
                                          <p:attrName>style.visibility</p:attrName>
                                        </p:attrNameLst>
                                      </p:cBhvr>
                                      <p:to>
                                        <p:strVal val="visible"/>
                                      </p:to>
                                    </p:set>
                                    <p:anim calcmode="lin" valueType="num">
                                      <p:cBhvr additive="base">
                                        <p:cTn id="36"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8">
                                            <p:txEl>
                                              <p:pRg st="4" end="4"/>
                                            </p:txEl>
                                          </p:spTgt>
                                        </p:tgtEl>
                                        <p:attrNameLst>
                                          <p:attrName>style.visibility</p:attrName>
                                        </p:attrNameLst>
                                      </p:cBhvr>
                                      <p:to>
                                        <p:strVal val="visible"/>
                                      </p:to>
                                    </p:set>
                                    <p:anim calcmode="lin" valueType="num">
                                      <p:cBhvr additive="base">
                                        <p:cTn id="42"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8">
                                            <p:txEl>
                                              <p:pRg st="5" end="5"/>
                                            </p:txEl>
                                          </p:spTgt>
                                        </p:tgtEl>
                                        <p:attrNameLst>
                                          <p:attrName>style.visibility</p:attrName>
                                        </p:attrNameLst>
                                      </p:cBhvr>
                                      <p:to>
                                        <p:strVal val="visible"/>
                                      </p:to>
                                    </p:set>
                                    <p:anim calcmode="lin" valueType="num">
                                      <p:cBhvr additive="base">
                                        <p:cTn id="48"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8">
                                            <p:txEl>
                                              <p:pRg st="6" end="6"/>
                                            </p:txEl>
                                          </p:spTgt>
                                        </p:tgtEl>
                                        <p:attrNameLst>
                                          <p:attrName>style.visibility</p:attrName>
                                        </p:attrNameLst>
                                      </p:cBhvr>
                                      <p:to>
                                        <p:strVal val="visible"/>
                                      </p:to>
                                    </p:set>
                                    <p:anim calcmode="lin" valueType="num">
                                      <p:cBhvr additive="base">
                                        <p:cTn id="54"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8">
                                            <p:txEl>
                                              <p:pRg st="7" end="7"/>
                                            </p:txEl>
                                          </p:spTgt>
                                        </p:tgtEl>
                                        <p:attrNameLst>
                                          <p:attrName>style.visibility</p:attrName>
                                        </p:attrNameLst>
                                      </p:cBhvr>
                                      <p:to>
                                        <p:strVal val="visible"/>
                                      </p:to>
                                    </p:set>
                                    <p:anim calcmode="lin" valueType="num">
                                      <p:cBhvr additive="base">
                                        <p:cTn id="60"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026966"/>
            <a:ext cx="8715404" cy="5831034"/>
          </a:xfrm>
          <a:solidFill>
            <a:srgbClr val="FFC000"/>
          </a:solidFill>
        </p:spPr>
        <p:style>
          <a:lnRef idx="1">
            <a:schemeClr val="dk1"/>
          </a:lnRef>
          <a:fillRef idx="2">
            <a:schemeClr val="dk1"/>
          </a:fillRef>
          <a:effectRef idx="1">
            <a:schemeClr val="dk1"/>
          </a:effectRef>
          <a:fontRef idx="minor">
            <a:schemeClr val="dk1"/>
          </a:fontRef>
        </p:style>
        <p:txBody>
          <a:bodyPr>
            <a:normAutofit fontScale="92500" lnSpcReduction="20000"/>
          </a:bodyPr>
          <a:lstStyle/>
          <a:p>
            <a:pPr algn="r" rtl="1">
              <a:buNone/>
            </a:pPr>
            <a:r>
              <a:rPr lang="fa-IR" sz="1800" dirty="0" smtClean="0"/>
              <a:t>1- مفهوم بیت زیر را به نثر ساده بنویسید.</a:t>
            </a:r>
            <a:endParaRPr lang="en-US" sz="1800" dirty="0" smtClean="0"/>
          </a:p>
          <a:p>
            <a:pPr algn="r" rtl="1">
              <a:buNone/>
            </a:pPr>
            <a:r>
              <a:rPr lang="fa-IR" sz="1800" dirty="0" smtClean="0"/>
              <a:t>     خروشید و جوشید و بر کند خاک          زسمّش زمین شد همه چاک چاک </a:t>
            </a:r>
          </a:p>
          <a:p>
            <a:pPr algn="r" rtl="1">
              <a:buNone/>
            </a:pPr>
            <a:endParaRPr lang="fa-IR" sz="1800" dirty="0" smtClean="0"/>
          </a:p>
          <a:p>
            <a:pPr algn="r" rtl="1">
              <a:buNone/>
            </a:pPr>
            <a:r>
              <a:rPr lang="fa-IR" sz="1800" dirty="0" smtClean="0"/>
              <a:t>2-کدام یک از ترکیب های زیر موصوف و صفت هستند؟زیر آن خط بکشید.</a:t>
            </a:r>
            <a:endParaRPr lang="en-US" sz="1800" dirty="0" smtClean="0"/>
          </a:p>
          <a:p>
            <a:pPr algn="r" rtl="1">
              <a:buNone/>
            </a:pPr>
            <a:r>
              <a:rPr lang="fa-IR" sz="1800" dirty="0" smtClean="0"/>
              <a:t>معرفت آفریدگار- باد بهاری- خط آبی- خانه ی ما- ساعت انشا- کتاب داستان- سال پر خاطره- پنجره ی کلاس  </a:t>
            </a:r>
          </a:p>
          <a:p>
            <a:pPr algn="r" rtl="1">
              <a:buNone/>
            </a:pPr>
            <a:endParaRPr lang="fa-IR" sz="1800" dirty="0" smtClean="0"/>
          </a:p>
          <a:p>
            <a:pPr algn="r" rtl="1">
              <a:buNone/>
            </a:pPr>
            <a:r>
              <a:rPr lang="fa-IR" sz="1800" dirty="0" smtClean="0"/>
              <a:t>3--ضرب المثل ها را توضیح دهید.</a:t>
            </a:r>
            <a:endParaRPr lang="en-US" sz="1800" dirty="0" smtClean="0"/>
          </a:p>
          <a:p>
            <a:pPr algn="r" rtl="1">
              <a:buNone/>
            </a:pPr>
            <a:r>
              <a:rPr lang="fa-IR" sz="1800" dirty="0" smtClean="0"/>
              <a:t>  زبان سرخ، سرسبز می دهد بر باد....................................................................................</a:t>
            </a:r>
            <a:endParaRPr lang="en-US" sz="1800" dirty="0" smtClean="0"/>
          </a:p>
          <a:p>
            <a:pPr algn="r" rtl="1">
              <a:buNone/>
            </a:pPr>
            <a:r>
              <a:rPr lang="fa-IR" sz="1800" dirty="0" smtClean="0"/>
              <a:t>  کم گوی و گزیده گوی چون در  ......................................................................................</a:t>
            </a:r>
          </a:p>
          <a:p>
            <a:pPr algn="r" rtl="1">
              <a:buNone/>
            </a:pPr>
            <a:endParaRPr lang="fa-IR" sz="1800" dirty="0" smtClean="0"/>
          </a:p>
          <a:p>
            <a:pPr algn="r" rtl="1">
              <a:buNone/>
            </a:pPr>
            <a:r>
              <a:rPr lang="fa-IR" sz="1800" dirty="0" smtClean="0"/>
              <a:t>4- در عبارت زیر غلط های املایی را پیدا کنید و شکل صحیح آن ها را بنویسید.</a:t>
            </a:r>
            <a:endParaRPr lang="en-US" sz="1800" dirty="0" smtClean="0"/>
          </a:p>
          <a:p>
            <a:pPr algn="r" rtl="1">
              <a:buNone/>
            </a:pPr>
            <a:r>
              <a:rPr lang="fa-IR" sz="1800" dirty="0" smtClean="0"/>
              <a:t>ناگهان،معلّم از جای بر خواست و گفت:خیلی آلی بود،تا اینجا بسیار جالب بود چون شما با تفکّر در باره ی چهارواجه به اندیشه های تازه ای دست یافته اید امّا بگزارید گروه عمل هم نضرات خودشان را بیان کنند.</a:t>
            </a:r>
            <a:endParaRPr lang="en-US" sz="1800" dirty="0" smtClean="0"/>
          </a:p>
          <a:p>
            <a:pPr algn="r" rtl="1">
              <a:buNone/>
            </a:pPr>
            <a:r>
              <a:rPr lang="fa-IR" sz="1800" dirty="0" smtClean="0"/>
              <a:t>.......................................................................................................................   </a:t>
            </a:r>
          </a:p>
          <a:p>
            <a:pPr algn="r" rtl="1">
              <a:buNone/>
            </a:pPr>
            <a:endParaRPr lang="fa-IR" sz="1800" dirty="0" smtClean="0"/>
          </a:p>
          <a:p>
            <a:pPr algn="r" rtl="1">
              <a:buNone/>
            </a:pPr>
            <a:r>
              <a:rPr lang="fa-IR" sz="1800" dirty="0" smtClean="0"/>
              <a:t>5-جمع یا مفرد کلمات زیر را بنویسید.(اگر جمع است مفرد و اگر مفرد است جمع آن را بنویسید)</a:t>
            </a:r>
            <a:endParaRPr lang="en-US" sz="1800" dirty="0" smtClean="0"/>
          </a:p>
          <a:p>
            <a:pPr algn="r" rtl="1">
              <a:buNone/>
            </a:pPr>
            <a:r>
              <a:rPr lang="fa-IR" sz="1800" dirty="0" smtClean="0"/>
              <a:t>           فایده..............     آداب.................       آفت..................       ظروف...................</a:t>
            </a:r>
          </a:p>
          <a:p>
            <a:pPr algn="r" rtl="1">
              <a:buNone/>
            </a:pPr>
            <a:endParaRPr lang="fa-IR" sz="1800" dirty="0" smtClean="0"/>
          </a:p>
          <a:p>
            <a:pPr algn="r" rtl="1">
              <a:buNone/>
            </a:pPr>
            <a:endParaRPr lang="fa-IR" sz="1800" dirty="0"/>
          </a:p>
        </p:txBody>
      </p:sp>
      <p:cxnSp>
        <p:nvCxnSpPr>
          <p:cNvPr id="5" name="Straight Connector 4"/>
          <p:cNvCxnSpPr/>
          <p:nvPr/>
        </p:nvCxnSpPr>
        <p:spPr>
          <a:xfrm rot="10800000" flipV="1">
            <a:off x="0" y="1857364"/>
            <a:ext cx="8858280" cy="71438"/>
          </a:xfrm>
          <a:prstGeom prst="line">
            <a:avLst/>
          </a:prstGeom>
        </p:spPr>
        <p:style>
          <a:lnRef idx="3">
            <a:schemeClr val="accent2"/>
          </a:lnRef>
          <a:fillRef idx="0">
            <a:schemeClr val="accent2"/>
          </a:fillRef>
          <a:effectRef idx="2">
            <a:schemeClr val="accent2"/>
          </a:effectRef>
          <a:fontRef idx="minor">
            <a:schemeClr val="tx1"/>
          </a:fontRef>
        </p:style>
      </p:cxnSp>
      <p:cxnSp>
        <p:nvCxnSpPr>
          <p:cNvPr id="8" name="Straight Connector 7"/>
          <p:cNvCxnSpPr/>
          <p:nvPr/>
        </p:nvCxnSpPr>
        <p:spPr>
          <a:xfrm rot="10800000" flipV="1">
            <a:off x="0" y="2928934"/>
            <a:ext cx="8929718" cy="69850"/>
          </a:xfrm>
          <a:prstGeom prst="line">
            <a:avLst/>
          </a:prstGeom>
        </p:spPr>
        <p:style>
          <a:lnRef idx="3">
            <a:schemeClr val="accent1"/>
          </a:lnRef>
          <a:fillRef idx="0">
            <a:schemeClr val="accent1"/>
          </a:fillRef>
          <a:effectRef idx="2">
            <a:schemeClr val="accent1"/>
          </a:effectRef>
          <a:fontRef idx="minor">
            <a:schemeClr val="tx1"/>
          </a:fontRef>
        </p:style>
      </p:cxnSp>
      <p:cxnSp>
        <p:nvCxnSpPr>
          <p:cNvPr id="12" name="Straight Connector 11"/>
          <p:cNvCxnSpPr/>
          <p:nvPr/>
        </p:nvCxnSpPr>
        <p:spPr>
          <a:xfrm rot="10800000" flipV="1">
            <a:off x="0" y="4071942"/>
            <a:ext cx="8929718" cy="69850"/>
          </a:xfrm>
          <a:prstGeom prst="line">
            <a:avLst/>
          </a:prstGeom>
        </p:spPr>
        <p:style>
          <a:lnRef idx="3">
            <a:schemeClr val="accent3"/>
          </a:lnRef>
          <a:fillRef idx="0">
            <a:schemeClr val="accent3"/>
          </a:fillRef>
          <a:effectRef idx="2">
            <a:schemeClr val="accent3"/>
          </a:effectRef>
          <a:fontRef idx="minor">
            <a:schemeClr val="tx1"/>
          </a:fontRef>
        </p:style>
      </p:cxnSp>
      <p:cxnSp>
        <p:nvCxnSpPr>
          <p:cNvPr id="17" name="Straight Connector 16"/>
          <p:cNvCxnSpPr/>
          <p:nvPr/>
        </p:nvCxnSpPr>
        <p:spPr>
          <a:xfrm rot="10800000" flipV="1">
            <a:off x="0" y="5500702"/>
            <a:ext cx="8929718" cy="71438"/>
          </a:xfrm>
          <a:prstGeom prst="line">
            <a:avLst/>
          </a:prstGeom>
        </p:spPr>
        <p:style>
          <a:lnRef idx="3">
            <a:schemeClr val="accent4"/>
          </a:lnRef>
          <a:fillRef idx="0">
            <a:schemeClr val="accent4"/>
          </a:fillRef>
          <a:effectRef idx="2">
            <a:schemeClr val="accent4"/>
          </a:effectRef>
          <a:fontRef idx="minor">
            <a:schemeClr val="tx1"/>
          </a:fontRef>
        </p:style>
      </p:cxnSp>
      <p:sp>
        <p:nvSpPr>
          <p:cNvPr id="23" name="Rectangle 22"/>
          <p:cNvSpPr/>
          <p:nvPr/>
        </p:nvSpPr>
        <p:spPr>
          <a:xfrm>
            <a:off x="1643042" y="285728"/>
            <a:ext cx="6215106" cy="646331"/>
          </a:xfrm>
          <a:prstGeom prst="rect">
            <a:avLst/>
          </a:prstGeom>
          <a:solidFill>
            <a:srgbClr val="0070C0"/>
          </a:solidFill>
          <a:effectLst>
            <a:glow rad="139700">
              <a:schemeClr val="accent3">
                <a:satMod val="175000"/>
                <a:alpha val="40000"/>
              </a:schemeClr>
            </a:glow>
            <a:outerShdw blurRad="50800" dist="25000" dir="5400000" rotWithShape="0">
              <a:srgbClr val="000000">
                <a:alpha val="40000"/>
              </a:srgbClr>
            </a:outerShdw>
          </a:effectLst>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a-IR" dirty="0" smtClean="0"/>
              <a:t>من با استفاده از دانشم در باره ی آزمون  های مداد- کاغذی تراکمی یا تکوینی طراحی می کنم.</a:t>
            </a:r>
            <a:endParaRPr lang="fa-IR" dirty="0"/>
          </a:p>
        </p:txBody>
      </p:sp>
      <p:sp>
        <p:nvSpPr>
          <p:cNvPr id="9" name="Explosion 2 8"/>
          <p:cNvSpPr/>
          <p:nvPr/>
        </p:nvSpPr>
        <p:spPr>
          <a:xfrm>
            <a:off x="0" y="0"/>
            <a:ext cx="1714480" cy="1214446"/>
          </a:xfrm>
          <a:prstGeom prst="irregularSeal2">
            <a:avLst/>
          </a:prstGeom>
          <a:solidFill>
            <a:srgbClr val="0070C0"/>
          </a:solidFill>
        </p:spPr>
        <p:style>
          <a:lnRef idx="0">
            <a:schemeClr val="accent4"/>
          </a:lnRef>
          <a:fillRef idx="3">
            <a:schemeClr val="accent4"/>
          </a:fillRef>
          <a:effectRef idx="3">
            <a:schemeClr val="accent4"/>
          </a:effectRef>
          <a:fontRef idx="minor">
            <a:schemeClr val="lt1"/>
          </a:fontRef>
        </p:style>
        <p:txBody>
          <a:bodyPr rtlCol="1" anchor="ctr"/>
          <a:lstStyle/>
          <a:p>
            <a:pPr algn="ctr"/>
            <a:r>
              <a:rPr lang="fa-IR" sz="1400" dirty="0" smtClean="0">
                <a:solidFill>
                  <a:schemeClr val="tx1"/>
                </a:solidFill>
              </a:rPr>
              <a:t>آزمون  تراکمی</a:t>
            </a:r>
            <a:endParaRPr lang="fa-IR" sz="1400" dirty="0">
              <a:solidFill>
                <a:schemeClr val="tx1"/>
              </a:solidFill>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3">
                                            <p:bg/>
                                          </p:spTgt>
                                        </p:tgtEl>
                                        <p:attrNameLst>
                                          <p:attrName>style.visibility</p:attrName>
                                        </p:attrNameLst>
                                      </p:cBhvr>
                                      <p:to>
                                        <p:strVal val="visible"/>
                                      </p:to>
                                    </p:set>
                                    <p:animEffect transition="in" filter="fade">
                                      <p:cBhvr>
                                        <p:cTn id="7" dur="770" decel="100000"/>
                                        <p:tgtEl>
                                          <p:spTgt spid="23">
                                            <p:bg/>
                                          </p:spTgt>
                                        </p:tgtEl>
                                      </p:cBhvr>
                                    </p:animEffect>
                                    <p:animScale>
                                      <p:cBhvr>
                                        <p:cTn id="8" dur="770" decel="100000"/>
                                        <p:tgtEl>
                                          <p:spTgt spid="23">
                                            <p:bg/>
                                          </p:spTgt>
                                        </p:tgtEl>
                                      </p:cBhvr>
                                      <p:from x="10000" y="10000"/>
                                      <p:to x="200000" y="450000"/>
                                    </p:animScale>
                                    <p:animScale>
                                      <p:cBhvr>
                                        <p:cTn id="9" dur="1230" accel="100000" fill="hold">
                                          <p:stCondLst>
                                            <p:cond delay="770"/>
                                          </p:stCondLst>
                                        </p:cTn>
                                        <p:tgtEl>
                                          <p:spTgt spid="23">
                                            <p:bg/>
                                          </p:spTgt>
                                        </p:tgtEl>
                                      </p:cBhvr>
                                      <p:from x="200000" y="450000"/>
                                      <p:to x="100000" y="100000"/>
                                    </p:animScale>
                                    <p:set>
                                      <p:cBhvr>
                                        <p:cTn id="10" dur="770" fill="hold"/>
                                        <p:tgtEl>
                                          <p:spTgt spid="23">
                                            <p:bg/>
                                          </p:spTgt>
                                        </p:tgtEl>
                                        <p:attrNameLst>
                                          <p:attrName>ppt_x</p:attrName>
                                        </p:attrNameLst>
                                      </p:cBhvr>
                                      <p:to>
                                        <p:strVal val="(0.5)"/>
                                      </p:to>
                                    </p:set>
                                    <p:anim from="(0.5)" to="(#ppt_x)" calcmode="lin" valueType="num">
                                      <p:cBhvr>
                                        <p:cTn id="11" dur="1230" accel="100000" fill="hold">
                                          <p:stCondLst>
                                            <p:cond delay="770"/>
                                          </p:stCondLst>
                                        </p:cTn>
                                        <p:tgtEl>
                                          <p:spTgt spid="23">
                                            <p:bg/>
                                          </p:spTgt>
                                        </p:tgtEl>
                                        <p:attrNameLst>
                                          <p:attrName>ppt_x</p:attrName>
                                        </p:attrNameLst>
                                      </p:cBhvr>
                                    </p:anim>
                                    <p:set>
                                      <p:cBhvr>
                                        <p:cTn id="12" dur="770" fill="hold"/>
                                        <p:tgtEl>
                                          <p:spTgt spid="23">
                                            <p:bg/>
                                          </p:spTgt>
                                        </p:tgtEl>
                                        <p:attrNameLst>
                                          <p:attrName>ppt_y</p:attrName>
                                        </p:attrNameLst>
                                      </p:cBhvr>
                                      <p:to>
                                        <p:strVal val="(#ppt_y+0.4)"/>
                                      </p:to>
                                    </p:set>
                                    <p:anim from="(#ppt_y+0.4)" to="(#ppt_y)" calcmode="lin" valueType="num">
                                      <p:cBhvr>
                                        <p:cTn id="13" dur="1230" accel="100000" fill="hold">
                                          <p:stCondLst>
                                            <p:cond delay="770"/>
                                          </p:stCondLst>
                                        </p:cTn>
                                        <p:tgtEl>
                                          <p:spTgt spid="23">
                                            <p:bg/>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23">
                                            <p:txEl>
                                              <p:pRg st="0" end="0"/>
                                            </p:txEl>
                                          </p:spTgt>
                                        </p:tgtEl>
                                        <p:attrNameLst>
                                          <p:attrName>style.visibility</p:attrName>
                                        </p:attrNameLst>
                                      </p:cBhvr>
                                      <p:to>
                                        <p:strVal val="visible"/>
                                      </p:to>
                                    </p:set>
                                    <p:animEffect transition="in" filter="fade">
                                      <p:cBhvr>
                                        <p:cTn id="18" dur="770" decel="100000"/>
                                        <p:tgtEl>
                                          <p:spTgt spid="23">
                                            <p:txEl>
                                              <p:pRg st="0" end="0"/>
                                            </p:txEl>
                                          </p:spTgt>
                                        </p:tgtEl>
                                      </p:cBhvr>
                                    </p:animEffect>
                                    <p:animScale>
                                      <p:cBhvr>
                                        <p:cTn id="19" dur="770" decel="100000"/>
                                        <p:tgtEl>
                                          <p:spTgt spid="23">
                                            <p:txEl>
                                              <p:pRg st="0" end="0"/>
                                            </p:txEl>
                                          </p:spTgt>
                                        </p:tgtEl>
                                      </p:cBhvr>
                                      <p:from x="10000" y="10000"/>
                                      <p:to x="200000" y="450000"/>
                                    </p:animScale>
                                    <p:animScale>
                                      <p:cBhvr>
                                        <p:cTn id="20" dur="1230" accel="100000" fill="hold">
                                          <p:stCondLst>
                                            <p:cond delay="770"/>
                                          </p:stCondLst>
                                        </p:cTn>
                                        <p:tgtEl>
                                          <p:spTgt spid="23">
                                            <p:txEl>
                                              <p:pRg st="0" end="0"/>
                                            </p:txEl>
                                          </p:spTgt>
                                        </p:tgtEl>
                                      </p:cBhvr>
                                      <p:from x="200000" y="450000"/>
                                      <p:to x="100000" y="100000"/>
                                    </p:animScale>
                                    <p:set>
                                      <p:cBhvr>
                                        <p:cTn id="21" dur="770" fill="hold"/>
                                        <p:tgtEl>
                                          <p:spTgt spid="23">
                                            <p:txEl>
                                              <p:pRg st="0" end="0"/>
                                            </p:txEl>
                                          </p:spTgt>
                                        </p:tgtEl>
                                        <p:attrNameLst>
                                          <p:attrName>ppt_x</p:attrName>
                                        </p:attrNameLst>
                                      </p:cBhvr>
                                      <p:to>
                                        <p:strVal val="(0.5)"/>
                                      </p:to>
                                    </p:set>
                                    <p:anim from="(0.5)" to="(#ppt_x)" calcmode="lin" valueType="num">
                                      <p:cBhvr>
                                        <p:cTn id="22" dur="1230" accel="100000" fill="hold">
                                          <p:stCondLst>
                                            <p:cond delay="770"/>
                                          </p:stCondLst>
                                        </p:cTn>
                                        <p:tgtEl>
                                          <p:spTgt spid="23">
                                            <p:txEl>
                                              <p:pRg st="0" end="0"/>
                                            </p:txEl>
                                          </p:spTgt>
                                        </p:tgtEl>
                                        <p:attrNameLst>
                                          <p:attrName>ppt_x</p:attrName>
                                        </p:attrNameLst>
                                      </p:cBhvr>
                                    </p:anim>
                                    <p:set>
                                      <p:cBhvr>
                                        <p:cTn id="23" dur="770" fill="hold"/>
                                        <p:tgtEl>
                                          <p:spTgt spid="23">
                                            <p:txEl>
                                              <p:pRg st="0" end="0"/>
                                            </p:txEl>
                                          </p:spTgt>
                                        </p:tgtEl>
                                        <p:attrNameLst>
                                          <p:attrName>ppt_y</p:attrName>
                                        </p:attrNameLst>
                                      </p:cBhvr>
                                      <p:to>
                                        <p:strVal val="(#ppt_y+0.4)"/>
                                      </p:to>
                                    </p:set>
                                    <p:anim from="(#ppt_y+0.4)" to="(#ppt_y)" calcmode="lin" valueType="num">
                                      <p:cBhvr>
                                        <p:cTn id="24" dur="1230" accel="100000" fill="hold">
                                          <p:stCondLst>
                                            <p:cond delay="770"/>
                                          </p:stCondLst>
                                        </p:cTn>
                                        <p:tgtEl>
                                          <p:spTgt spid="23">
                                            <p:txEl>
                                              <p:pRg st="0" end="0"/>
                                            </p:txEl>
                                          </p:spTgt>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770" decel="100000"/>
                                        <p:tgtEl>
                                          <p:spTgt spid="9"/>
                                        </p:tgtEl>
                                      </p:cBhvr>
                                    </p:animEffect>
                                    <p:animScale>
                                      <p:cBhvr>
                                        <p:cTn id="30" dur="770" decel="100000"/>
                                        <p:tgtEl>
                                          <p:spTgt spid="9"/>
                                        </p:tgtEl>
                                      </p:cBhvr>
                                      <p:from x="10000" y="10000"/>
                                      <p:to x="200000" y="450000"/>
                                    </p:animScale>
                                    <p:animScale>
                                      <p:cBhvr>
                                        <p:cTn id="31" dur="1230" accel="100000" fill="hold">
                                          <p:stCondLst>
                                            <p:cond delay="770"/>
                                          </p:stCondLst>
                                        </p:cTn>
                                        <p:tgtEl>
                                          <p:spTgt spid="9"/>
                                        </p:tgtEl>
                                      </p:cBhvr>
                                      <p:from x="200000" y="450000"/>
                                      <p:to x="100000" y="100000"/>
                                    </p:animScale>
                                    <p:set>
                                      <p:cBhvr>
                                        <p:cTn id="32" dur="770" fill="hold"/>
                                        <p:tgtEl>
                                          <p:spTgt spid="9"/>
                                        </p:tgtEl>
                                        <p:attrNameLst>
                                          <p:attrName>ppt_x</p:attrName>
                                        </p:attrNameLst>
                                      </p:cBhvr>
                                      <p:to>
                                        <p:strVal val="(0.5)"/>
                                      </p:to>
                                    </p:set>
                                    <p:anim from="(0.5)" to="(#ppt_x)" calcmode="lin" valueType="num">
                                      <p:cBhvr>
                                        <p:cTn id="33" dur="1230" accel="100000" fill="hold">
                                          <p:stCondLst>
                                            <p:cond delay="770"/>
                                          </p:stCondLst>
                                        </p:cTn>
                                        <p:tgtEl>
                                          <p:spTgt spid="9"/>
                                        </p:tgtEl>
                                        <p:attrNameLst>
                                          <p:attrName>ppt_x</p:attrName>
                                        </p:attrNameLst>
                                      </p:cBhvr>
                                    </p:anim>
                                    <p:set>
                                      <p:cBhvr>
                                        <p:cTn id="34" dur="770" fill="hold"/>
                                        <p:tgtEl>
                                          <p:spTgt spid="9"/>
                                        </p:tgtEl>
                                        <p:attrNameLst>
                                          <p:attrName>ppt_y</p:attrName>
                                        </p:attrNameLst>
                                      </p:cBhvr>
                                      <p:to>
                                        <p:strVal val="(#ppt_y+0.4)"/>
                                      </p:to>
                                    </p:set>
                                    <p:anim from="(#ppt_y+0.4)" to="(#ppt_y)" calcmode="lin" valueType="num">
                                      <p:cBhvr>
                                        <p:cTn id="35" dur="1230" accel="100000" fill="hold">
                                          <p:stCondLst>
                                            <p:cond delay="770"/>
                                          </p:stCondLst>
                                        </p:cTn>
                                        <p:tgtEl>
                                          <p:spTgt spid="9"/>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3">
                                            <p:bg/>
                                          </p:spTgt>
                                        </p:tgtEl>
                                        <p:attrNameLst>
                                          <p:attrName>style.visibility</p:attrName>
                                        </p:attrNameLst>
                                      </p:cBhvr>
                                      <p:to>
                                        <p:strVal val="visible"/>
                                      </p:to>
                                    </p:set>
                                    <p:anim calcmode="lin" valueType="num">
                                      <p:cBhvr additive="base">
                                        <p:cTn id="40" dur="500" fill="hold"/>
                                        <p:tgtEl>
                                          <p:spTgt spid="3">
                                            <p:bg/>
                                          </p:spTgt>
                                        </p:tgtEl>
                                        <p:attrNameLst>
                                          <p:attrName>ppt_x</p:attrName>
                                        </p:attrNameLst>
                                      </p:cBhvr>
                                      <p:tavLst>
                                        <p:tav tm="0">
                                          <p:val>
                                            <p:strVal val="#ppt_x"/>
                                          </p:val>
                                        </p:tav>
                                        <p:tav tm="100000">
                                          <p:val>
                                            <p:strVal val="#ppt_x"/>
                                          </p:val>
                                        </p:tav>
                                      </p:tavLst>
                                    </p:anim>
                                    <p:anim calcmode="lin" valueType="num">
                                      <p:cBhvr additive="base">
                                        <p:cTn id="41"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3">
                                            <p:txEl>
                                              <p:pRg st="0" end="0"/>
                                            </p:txEl>
                                          </p:spTgt>
                                        </p:tgtEl>
                                        <p:attrNameLst>
                                          <p:attrName>style.visibility</p:attrName>
                                        </p:attrNameLst>
                                      </p:cBhvr>
                                      <p:to>
                                        <p:strVal val="visible"/>
                                      </p:to>
                                    </p:set>
                                    <p:anim calcmode="lin" valueType="num">
                                      <p:cBhvr additive="base">
                                        <p:cTn id="46"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3">
                                            <p:txEl>
                                              <p:pRg st="1" end="1"/>
                                            </p:txEl>
                                          </p:spTgt>
                                        </p:tgtEl>
                                        <p:attrNameLst>
                                          <p:attrName>style.visibility</p:attrName>
                                        </p:attrNameLst>
                                      </p:cBhvr>
                                      <p:to>
                                        <p:strVal val="visible"/>
                                      </p:to>
                                    </p:set>
                                    <p:anim calcmode="lin" valueType="num">
                                      <p:cBhvr additive="base">
                                        <p:cTn id="5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3">
                                            <p:txEl>
                                              <p:pRg st="3" end="3"/>
                                            </p:txEl>
                                          </p:spTgt>
                                        </p:tgtEl>
                                        <p:attrNameLst>
                                          <p:attrName>style.visibility</p:attrName>
                                        </p:attrNameLst>
                                      </p:cBhvr>
                                      <p:to>
                                        <p:strVal val="visible"/>
                                      </p:to>
                                    </p:set>
                                    <p:anim calcmode="lin" valueType="num">
                                      <p:cBhvr additive="base">
                                        <p:cTn id="5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3">
                                            <p:txEl>
                                              <p:pRg st="4" end="4"/>
                                            </p:txEl>
                                          </p:spTgt>
                                        </p:tgtEl>
                                        <p:attrNameLst>
                                          <p:attrName>style.visibility</p:attrName>
                                        </p:attrNameLst>
                                      </p:cBhvr>
                                      <p:to>
                                        <p:strVal val="visible"/>
                                      </p:to>
                                    </p:set>
                                    <p:anim calcmode="lin" valueType="num">
                                      <p:cBhvr additive="base">
                                        <p:cTn id="6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6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3">
                                            <p:txEl>
                                              <p:pRg st="6" end="6"/>
                                            </p:txEl>
                                          </p:spTgt>
                                        </p:tgtEl>
                                        <p:attrNameLst>
                                          <p:attrName>style.visibility</p:attrName>
                                        </p:attrNameLst>
                                      </p:cBhvr>
                                      <p:to>
                                        <p:strVal val="visible"/>
                                      </p:to>
                                    </p:set>
                                    <p:anim calcmode="lin" valueType="num">
                                      <p:cBhvr additive="base">
                                        <p:cTn id="7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 presetClass="entr" presetSubtype="4" fill="hold" grpId="0" nodeType="clickEffect">
                                  <p:stCondLst>
                                    <p:cond delay="0"/>
                                  </p:stCondLst>
                                  <p:childTnLst>
                                    <p:set>
                                      <p:cBhvr>
                                        <p:cTn id="75" dur="1" fill="hold">
                                          <p:stCondLst>
                                            <p:cond delay="0"/>
                                          </p:stCondLst>
                                        </p:cTn>
                                        <p:tgtEl>
                                          <p:spTgt spid="3">
                                            <p:txEl>
                                              <p:pRg st="7" end="7"/>
                                            </p:txEl>
                                          </p:spTgt>
                                        </p:tgtEl>
                                        <p:attrNameLst>
                                          <p:attrName>style.visibility</p:attrName>
                                        </p:attrNameLst>
                                      </p:cBhvr>
                                      <p:to>
                                        <p:strVal val="visible"/>
                                      </p:to>
                                    </p:set>
                                    <p:anim calcmode="lin" valueType="num">
                                      <p:cBhvr additive="base">
                                        <p:cTn id="7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77"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grpId="0" nodeType="clickEffect">
                                  <p:stCondLst>
                                    <p:cond delay="0"/>
                                  </p:stCondLst>
                                  <p:childTnLst>
                                    <p:set>
                                      <p:cBhvr>
                                        <p:cTn id="81" dur="1" fill="hold">
                                          <p:stCondLst>
                                            <p:cond delay="0"/>
                                          </p:stCondLst>
                                        </p:cTn>
                                        <p:tgtEl>
                                          <p:spTgt spid="3">
                                            <p:txEl>
                                              <p:pRg st="8" end="8"/>
                                            </p:txEl>
                                          </p:spTgt>
                                        </p:tgtEl>
                                        <p:attrNameLst>
                                          <p:attrName>style.visibility</p:attrName>
                                        </p:attrNameLst>
                                      </p:cBhvr>
                                      <p:to>
                                        <p:strVal val="visible"/>
                                      </p:to>
                                    </p:set>
                                    <p:anim calcmode="lin" valueType="num">
                                      <p:cBhvr additive="base">
                                        <p:cTn id="82"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83"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2" presetClass="entr" presetSubtype="4" fill="hold" grpId="0" nodeType="clickEffect">
                                  <p:stCondLst>
                                    <p:cond delay="0"/>
                                  </p:stCondLst>
                                  <p:childTnLst>
                                    <p:set>
                                      <p:cBhvr>
                                        <p:cTn id="87" dur="1" fill="hold">
                                          <p:stCondLst>
                                            <p:cond delay="0"/>
                                          </p:stCondLst>
                                        </p:cTn>
                                        <p:tgtEl>
                                          <p:spTgt spid="3">
                                            <p:txEl>
                                              <p:pRg st="10" end="10"/>
                                            </p:txEl>
                                          </p:spTgt>
                                        </p:tgtEl>
                                        <p:attrNameLst>
                                          <p:attrName>style.visibility</p:attrName>
                                        </p:attrNameLst>
                                      </p:cBhvr>
                                      <p:to>
                                        <p:strVal val="visible"/>
                                      </p:to>
                                    </p:set>
                                    <p:anim calcmode="lin" valueType="num">
                                      <p:cBhvr additive="base">
                                        <p:cTn id="88"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89"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2" presetClass="entr" presetSubtype="4" fill="hold" grpId="0" nodeType="clickEffect">
                                  <p:stCondLst>
                                    <p:cond delay="0"/>
                                  </p:stCondLst>
                                  <p:childTnLst>
                                    <p:set>
                                      <p:cBhvr>
                                        <p:cTn id="93" dur="1" fill="hold">
                                          <p:stCondLst>
                                            <p:cond delay="0"/>
                                          </p:stCondLst>
                                        </p:cTn>
                                        <p:tgtEl>
                                          <p:spTgt spid="3">
                                            <p:txEl>
                                              <p:pRg st="11" end="11"/>
                                            </p:txEl>
                                          </p:spTgt>
                                        </p:tgtEl>
                                        <p:attrNameLst>
                                          <p:attrName>style.visibility</p:attrName>
                                        </p:attrNameLst>
                                      </p:cBhvr>
                                      <p:to>
                                        <p:strVal val="visible"/>
                                      </p:to>
                                    </p:set>
                                    <p:anim calcmode="lin" valueType="num">
                                      <p:cBhvr additive="base">
                                        <p:cTn id="94"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95"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2" presetClass="entr" presetSubtype="4" fill="hold" grpId="0" nodeType="clickEffect">
                                  <p:stCondLst>
                                    <p:cond delay="0"/>
                                  </p:stCondLst>
                                  <p:childTnLst>
                                    <p:set>
                                      <p:cBhvr>
                                        <p:cTn id="99" dur="1" fill="hold">
                                          <p:stCondLst>
                                            <p:cond delay="0"/>
                                          </p:stCondLst>
                                        </p:cTn>
                                        <p:tgtEl>
                                          <p:spTgt spid="3">
                                            <p:txEl>
                                              <p:pRg st="12" end="12"/>
                                            </p:txEl>
                                          </p:spTgt>
                                        </p:tgtEl>
                                        <p:attrNameLst>
                                          <p:attrName>style.visibility</p:attrName>
                                        </p:attrNameLst>
                                      </p:cBhvr>
                                      <p:to>
                                        <p:strVal val="visible"/>
                                      </p:to>
                                    </p:set>
                                    <p:anim calcmode="lin" valueType="num">
                                      <p:cBhvr additive="base">
                                        <p:cTn id="100"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101"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2" presetClass="entr" presetSubtype="4" fill="hold" grpId="0" nodeType="clickEffect">
                                  <p:stCondLst>
                                    <p:cond delay="0"/>
                                  </p:stCondLst>
                                  <p:childTnLst>
                                    <p:set>
                                      <p:cBhvr>
                                        <p:cTn id="105" dur="1" fill="hold">
                                          <p:stCondLst>
                                            <p:cond delay="0"/>
                                          </p:stCondLst>
                                        </p:cTn>
                                        <p:tgtEl>
                                          <p:spTgt spid="3">
                                            <p:txEl>
                                              <p:pRg st="14" end="14"/>
                                            </p:txEl>
                                          </p:spTgt>
                                        </p:tgtEl>
                                        <p:attrNameLst>
                                          <p:attrName>style.visibility</p:attrName>
                                        </p:attrNameLst>
                                      </p:cBhvr>
                                      <p:to>
                                        <p:strVal val="visible"/>
                                      </p:to>
                                    </p:set>
                                    <p:anim calcmode="lin" valueType="num">
                                      <p:cBhvr additive="base">
                                        <p:cTn id="106"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107"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2" presetClass="entr" presetSubtype="4" fill="hold" grpId="0" nodeType="clickEffect">
                                  <p:stCondLst>
                                    <p:cond delay="0"/>
                                  </p:stCondLst>
                                  <p:childTnLst>
                                    <p:set>
                                      <p:cBhvr>
                                        <p:cTn id="111" dur="1" fill="hold">
                                          <p:stCondLst>
                                            <p:cond delay="0"/>
                                          </p:stCondLst>
                                        </p:cTn>
                                        <p:tgtEl>
                                          <p:spTgt spid="3">
                                            <p:txEl>
                                              <p:pRg st="15" end="15"/>
                                            </p:txEl>
                                          </p:spTgt>
                                        </p:tgtEl>
                                        <p:attrNameLst>
                                          <p:attrName>style.visibility</p:attrName>
                                        </p:attrNameLst>
                                      </p:cBhvr>
                                      <p:to>
                                        <p:strVal val="visible"/>
                                      </p:to>
                                    </p:set>
                                    <p:anim calcmode="lin" valueType="num">
                                      <p:cBhvr additive="base">
                                        <p:cTn id="112"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113"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23" grpId="0" build="p" animBg="1"/>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20" y="142852"/>
            <a:ext cx="7829576" cy="5902472"/>
          </a:xfrm>
          <a:solidFill>
            <a:srgbClr val="92D050"/>
          </a:solidFill>
        </p:spPr>
        <p:txBody>
          <a:bodyPr>
            <a:normAutofit/>
          </a:bodyPr>
          <a:lstStyle/>
          <a:p>
            <a:pPr algn="r" rtl="1"/>
            <a:r>
              <a:rPr lang="fa-IR" sz="2000" dirty="0" smtClean="0">
                <a:solidFill>
                  <a:srgbClr val="C00000"/>
                </a:solidFill>
              </a:rPr>
              <a:t>«جدول  توصیف عملکرد آزمون رابه شیوه ی تحلیلی تنظیم می کنم »</a:t>
            </a:r>
          </a:p>
          <a:p>
            <a:endParaRPr lang="fa-IR" sz="2000" dirty="0">
              <a:solidFill>
                <a:srgbClr val="FF0000"/>
              </a:solidFill>
            </a:endParaRPr>
          </a:p>
        </p:txBody>
      </p:sp>
      <p:graphicFrame>
        <p:nvGraphicFramePr>
          <p:cNvPr id="11" name="Table 10"/>
          <p:cNvGraphicFramePr>
            <a:graphicFrameLocks noGrp="1"/>
          </p:cNvGraphicFramePr>
          <p:nvPr/>
        </p:nvGraphicFramePr>
        <p:xfrm>
          <a:off x="214282" y="785794"/>
          <a:ext cx="7858177" cy="5611633"/>
        </p:xfrm>
        <a:graphic>
          <a:graphicData uri="http://schemas.openxmlformats.org/drawingml/2006/table">
            <a:tbl>
              <a:tblPr rtl="1" firstRow="1" bandRow="1">
                <a:tableStyleId>{21E4AEA4-8DFA-4A89-87EB-49C32662AFE0}</a:tableStyleId>
              </a:tblPr>
              <a:tblGrid>
                <a:gridCol w="1608488"/>
                <a:gridCol w="1195487"/>
                <a:gridCol w="1125114"/>
                <a:gridCol w="1309696"/>
                <a:gridCol w="1309696"/>
                <a:gridCol w="1309696"/>
              </a:tblGrid>
              <a:tr h="1214446">
                <a:tc>
                  <a:txBody>
                    <a:bodyPr/>
                    <a:lstStyle/>
                    <a:p>
                      <a:pPr algn="ctr" rtl="1"/>
                      <a:r>
                        <a:rPr lang="fa-IR" sz="1600" dirty="0" smtClean="0">
                          <a:solidFill>
                            <a:srgbClr val="FFFF00"/>
                          </a:solidFill>
                        </a:rPr>
                        <a:t>    سطوح  </a:t>
                      </a:r>
                      <a:r>
                        <a:rPr lang="fa-IR" sz="1600" dirty="0" smtClean="0">
                          <a:solidFill>
                            <a:srgbClr val="0070C0"/>
                          </a:solidFill>
                        </a:rPr>
                        <a:t>                                    </a:t>
                      </a:r>
                      <a:r>
                        <a:rPr lang="fa-IR" sz="1600" dirty="0" smtClean="0">
                          <a:solidFill>
                            <a:srgbClr val="FFFF00"/>
                          </a:solidFill>
                        </a:rPr>
                        <a:t>عملکرد</a:t>
                      </a:r>
                    </a:p>
                    <a:p>
                      <a:pPr rtl="1"/>
                      <a:endParaRPr lang="fa-IR" sz="1600" dirty="0" smtClean="0">
                        <a:solidFill>
                          <a:srgbClr val="FFFF00"/>
                        </a:solidFill>
                      </a:endParaRPr>
                    </a:p>
                    <a:p>
                      <a:pPr rtl="1"/>
                      <a:endParaRPr lang="fa-IR" sz="1600" dirty="0" smtClean="0">
                        <a:solidFill>
                          <a:srgbClr val="FFFF00"/>
                        </a:solidFill>
                      </a:endParaRPr>
                    </a:p>
                    <a:p>
                      <a:pPr algn="r" rtl="1"/>
                      <a:r>
                        <a:rPr lang="fa-IR" sz="1600" dirty="0" smtClean="0">
                          <a:solidFill>
                            <a:srgbClr val="FFFF00"/>
                          </a:solidFill>
                        </a:rPr>
                        <a:t>ملاک و</a:t>
                      </a:r>
                    </a:p>
                    <a:p>
                      <a:pPr algn="r" rtl="1"/>
                      <a:r>
                        <a:rPr lang="fa-IR" sz="1600" dirty="0" smtClean="0">
                          <a:solidFill>
                            <a:srgbClr val="FFFF00"/>
                          </a:solidFill>
                        </a:rPr>
                        <a:t>شواهد</a:t>
                      </a:r>
                    </a:p>
                    <a:p>
                      <a:pPr rtl="1"/>
                      <a:endParaRPr lang="fa-IR" sz="1600" dirty="0"/>
                    </a:p>
                  </a:txBody>
                  <a:tcPr>
                    <a:lnTlToBr w="12700" cap="flat" cmpd="sng" algn="ctr">
                      <a:solidFill>
                        <a:schemeClr val="tx1"/>
                      </a:solidFill>
                      <a:prstDash val="solid"/>
                      <a:round/>
                      <a:headEnd type="none" w="med" len="med"/>
                      <a:tailEnd type="none" w="med" len="med"/>
                    </a:lnTlToBr>
                    <a:solidFill>
                      <a:srgbClr val="0070C0"/>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000" b="1" kern="1400" dirty="0" smtClean="0">
                          <a:solidFill>
                            <a:srgbClr val="000000"/>
                          </a:solidFill>
                          <a:latin typeface="Arial" pitchFamily="34" charset="0"/>
                          <a:ea typeface="Calibri"/>
                          <a:cs typeface="Arial" pitchFamily="34" charset="0"/>
                        </a:rPr>
                        <a:t>تسلط کامل</a:t>
                      </a:r>
                      <a:endParaRPr lang="en-US" sz="1600" b="1" kern="1400" dirty="0" smtClean="0">
                        <a:solidFill>
                          <a:srgbClr val="000000"/>
                        </a:solidFill>
                        <a:latin typeface="Arial" pitchFamily="34" charset="0"/>
                        <a:ea typeface="Times New Roman"/>
                        <a:cs typeface="Arial" pitchFamily="34" charset="0"/>
                      </a:endParaRPr>
                    </a:p>
                    <a:p>
                      <a:pPr algn="ctr" rtl="1"/>
                      <a:endParaRPr lang="fa-IR" sz="2000" dirty="0"/>
                    </a:p>
                  </a:txBody>
                  <a:tcPr>
                    <a:solidFill>
                      <a:srgbClr val="0070C0"/>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000" b="1" kern="1400" dirty="0" smtClean="0">
                          <a:solidFill>
                            <a:srgbClr val="000000"/>
                          </a:solidFill>
                          <a:latin typeface="Arial" pitchFamily="34" charset="0"/>
                          <a:ea typeface="Calibri"/>
                          <a:cs typeface="Arial" pitchFamily="34" charset="0"/>
                        </a:rPr>
                        <a:t>تسلط خوب</a:t>
                      </a:r>
                      <a:endParaRPr lang="en-US" sz="1600" b="1" kern="1400" dirty="0" smtClean="0">
                        <a:solidFill>
                          <a:srgbClr val="000000"/>
                        </a:solidFill>
                        <a:latin typeface="Arial" pitchFamily="34" charset="0"/>
                        <a:ea typeface="Times New Roman"/>
                        <a:cs typeface="Arial" pitchFamily="34" charset="0"/>
                      </a:endParaRPr>
                    </a:p>
                    <a:p>
                      <a:pPr algn="ctr" rtl="1"/>
                      <a:endParaRPr lang="fa-IR" sz="2000" dirty="0"/>
                    </a:p>
                  </a:txBody>
                  <a:tcPr>
                    <a:solidFill>
                      <a:srgbClr val="0070C0"/>
                    </a:solidFill>
                  </a:tcPr>
                </a:tc>
                <a:tc>
                  <a:txBody>
                    <a:bodyPr/>
                    <a:lstStyle/>
                    <a:p>
                      <a:pPr algn="ctr" rtl="1"/>
                      <a:r>
                        <a:rPr lang="ar-SA" sz="2000" b="1" kern="1400" dirty="0" smtClean="0">
                          <a:solidFill>
                            <a:srgbClr val="000000"/>
                          </a:solidFill>
                          <a:latin typeface="Arial" pitchFamily="34" charset="0"/>
                          <a:ea typeface="Calibri"/>
                          <a:cs typeface="Arial" pitchFamily="34" charset="0"/>
                        </a:rPr>
                        <a:t>متوسط</a:t>
                      </a:r>
                      <a:endParaRPr lang="fa-IR" sz="2000" dirty="0"/>
                    </a:p>
                  </a:txBody>
                  <a:tcPr>
                    <a:solidFill>
                      <a:srgbClr val="0070C0"/>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000" b="1" kern="1400" dirty="0" smtClean="0">
                          <a:solidFill>
                            <a:srgbClr val="000000"/>
                          </a:solidFill>
                          <a:latin typeface="Arial" pitchFamily="34" charset="0"/>
                          <a:ea typeface="Calibri"/>
                          <a:cs typeface="Arial" pitchFamily="34" charset="0"/>
                        </a:rPr>
                        <a:t>کم</a:t>
                      </a:r>
                      <a:endParaRPr lang="en-US" sz="1600" b="1" kern="1400" dirty="0" smtClean="0">
                        <a:solidFill>
                          <a:srgbClr val="000000"/>
                        </a:solidFill>
                        <a:latin typeface="Arial" pitchFamily="34" charset="0"/>
                        <a:ea typeface="Times New Roman"/>
                        <a:cs typeface="Arial" pitchFamily="34" charset="0"/>
                      </a:endParaRPr>
                    </a:p>
                    <a:p>
                      <a:pPr algn="ctr" rtl="1"/>
                      <a:endParaRPr lang="fa-IR" sz="2000" dirty="0"/>
                    </a:p>
                  </a:txBody>
                  <a:tcPr>
                    <a:solidFill>
                      <a:srgbClr val="0070C0"/>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000" b="1" kern="1400" dirty="0" smtClean="0">
                          <a:solidFill>
                            <a:srgbClr val="000000"/>
                          </a:solidFill>
                          <a:latin typeface="Arial" pitchFamily="34" charset="0"/>
                          <a:ea typeface="Calibri"/>
                          <a:cs typeface="Arial" pitchFamily="34" charset="0"/>
                        </a:rPr>
                        <a:t>خیلی کم</a:t>
                      </a:r>
                      <a:endParaRPr lang="en-US" sz="1600" b="1" kern="1400" dirty="0" smtClean="0">
                        <a:solidFill>
                          <a:srgbClr val="000000"/>
                        </a:solidFill>
                        <a:latin typeface="Arial" pitchFamily="34" charset="0"/>
                        <a:ea typeface="Times New Roman"/>
                        <a:cs typeface="Arial" pitchFamily="34" charset="0"/>
                      </a:endParaRPr>
                    </a:p>
                    <a:p>
                      <a:pPr algn="ctr" rtl="1"/>
                      <a:endParaRPr lang="fa-IR" sz="2000" dirty="0"/>
                    </a:p>
                  </a:txBody>
                  <a:tcPr>
                    <a:solidFill>
                      <a:srgbClr val="0070C0"/>
                    </a:solidFill>
                  </a:tcPr>
                </a:tc>
              </a:tr>
              <a:tr h="274336">
                <a:tc>
                  <a:txBody>
                    <a:bodyPr/>
                    <a:lstStyle/>
                    <a:p>
                      <a:pPr algn="r" rtl="1"/>
                      <a:r>
                        <a:rPr kumimoji="0" lang="fa-IR" sz="1400" b="1" kern="1200" dirty="0" smtClean="0">
                          <a:solidFill>
                            <a:schemeClr val="dk1"/>
                          </a:solidFill>
                          <a:latin typeface="+mn-lt"/>
                          <a:ea typeface="+mn-ea"/>
                          <a:cs typeface="+mn-cs"/>
                        </a:rPr>
                        <a:t>1-مفهوم شعر </a:t>
                      </a:r>
                      <a:endParaRPr lang="fa-IR" sz="1400" b="1" dirty="0"/>
                    </a:p>
                  </a:txBody>
                  <a:tcPr>
                    <a:solidFill>
                      <a:srgbClr val="0070C0"/>
                    </a:solidFill>
                  </a:tcPr>
                </a:tc>
                <a:tc>
                  <a:txBody>
                    <a:bodyPr/>
                    <a:lstStyle/>
                    <a:p>
                      <a:pPr rtl="1"/>
                      <a:endParaRPr lang="fa-IR" sz="1600" dirty="0"/>
                    </a:p>
                  </a:txBody>
                  <a:tcPr>
                    <a:solidFill>
                      <a:srgbClr val="0070C0"/>
                    </a:solidFill>
                  </a:tcPr>
                </a:tc>
                <a:tc>
                  <a:txBody>
                    <a:bodyPr/>
                    <a:lstStyle/>
                    <a:p>
                      <a:pPr rtl="1"/>
                      <a:endParaRPr lang="fa-IR" sz="1600"/>
                    </a:p>
                  </a:txBody>
                  <a:tcPr>
                    <a:solidFill>
                      <a:srgbClr val="0070C0"/>
                    </a:solidFill>
                  </a:tcPr>
                </a:tc>
                <a:tc>
                  <a:txBody>
                    <a:bodyPr/>
                    <a:lstStyle/>
                    <a:p>
                      <a:pPr rtl="1"/>
                      <a:endParaRPr lang="fa-IR" sz="1600"/>
                    </a:p>
                  </a:txBody>
                  <a:tcPr>
                    <a:solidFill>
                      <a:srgbClr val="0070C0"/>
                    </a:solidFill>
                  </a:tcPr>
                </a:tc>
                <a:tc>
                  <a:txBody>
                    <a:bodyPr/>
                    <a:lstStyle/>
                    <a:p>
                      <a:pPr rtl="1"/>
                      <a:endParaRPr lang="fa-IR" sz="1600"/>
                    </a:p>
                  </a:txBody>
                  <a:tcPr>
                    <a:solidFill>
                      <a:srgbClr val="0070C0"/>
                    </a:solidFill>
                  </a:tcPr>
                </a:tc>
                <a:tc>
                  <a:txBody>
                    <a:bodyPr/>
                    <a:lstStyle/>
                    <a:p>
                      <a:pPr rtl="1"/>
                      <a:endParaRPr lang="fa-IR" sz="1600"/>
                    </a:p>
                  </a:txBody>
                  <a:tcPr>
                    <a:solidFill>
                      <a:srgbClr val="0070C0"/>
                    </a:solidFill>
                  </a:tcPr>
                </a:tc>
              </a:tr>
              <a:tr h="979494">
                <a:tc>
                  <a:txBody>
                    <a:bodyPr/>
                    <a:lstStyle/>
                    <a:p>
                      <a:pPr algn="r" rtl="1"/>
                      <a:r>
                        <a:rPr kumimoji="0" lang="fa-IR" sz="1400" b="1" kern="1200" dirty="0" smtClean="0">
                          <a:solidFill>
                            <a:schemeClr val="dk1"/>
                          </a:solidFill>
                          <a:latin typeface="+mn-lt"/>
                          <a:ea typeface="+mn-ea"/>
                          <a:cs typeface="+mn-cs"/>
                        </a:rPr>
                        <a:t>2-نکات دستوری (</a:t>
                      </a:r>
                      <a:r>
                        <a:rPr kumimoji="0" lang="fa-IR" sz="1200" b="1" kern="1200" dirty="0" smtClean="0">
                          <a:solidFill>
                            <a:schemeClr val="dk1"/>
                          </a:solidFill>
                          <a:latin typeface="+mn-lt"/>
                          <a:ea typeface="+mn-ea"/>
                          <a:cs typeface="+mn-cs"/>
                        </a:rPr>
                        <a:t>موصوف و صفت)</a:t>
                      </a:r>
                      <a:endParaRPr lang="fa-IR" sz="1400" dirty="0"/>
                    </a:p>
                  </a:txBody>
                  <a:tcPr>
                    <a:solidFill>
                      <a:srgbClr val="0070C0"/>
                    </a:solidFill>
                  </a:tcPr>
                </a:tc>
                <a:tc>
                  <a:txBody>
                    <a:bodyPr/>
                    <a:lstStyle/>
                    <a:p>
                      <a:pPr rtl="1"/>
                      <a:endParaRPr lang="fa-IR" sz="1600" dirty="0"/>
                    </a:p>
                  </a:txBody>
                  <a:tcPr>
                    <a:solidFill>
                      <a:srgbClr val="0070C0"/>
                    </a:solidFill>
                  </a:tcPr>
                </a:tc>
                <a:tc>
                  <a:txBody>
                    <a:bodyPr/>
                    <a:lstStyle/>
                    <a:p>
                      <a:pPr rtl="1"/>
                      <a:endParaRPr lang="fa-IR" sz="1600" dirty="0"/>
                    </a:p>
                  </a:txBody>
                  <a:tcPr>
                    <a:solidFill>
                      <a:srgbClr val="0070C0"/>
                    </a:solidFill>
                  </a:tcPr>
                </a:tc>
                <a:tc>
                  <a:txBody>
                    <a:bodyPr/>
                    <a:lstStyle/>
                    <a:p>
                      <a:pPr rtl="1"/>
                      <a:endParaRPr lang="fa-IR" sz="1600"/>
                    </a:p>
                  </a:txBody>
                  <a:tcPr>
                    <a:solidFill>
                      <a:srgbClr val="0070C0"/>
                    </a:solidFill>
                  </a:tcPr>
                </a:tc>
                <a:tc>
                  <a:txBody>
                    <a:bodyPr/>
                    <a:lstStyle/>
                    <a:p>
                      <a:pPr rtl="1"/>
                      <a:endParaRPr lang="fa-IR" sz="1600"/>
                    </a:p>
                  </a:txBody>
                  <a:tcPr>
                    <a:solidFill>
                      <a:srgbClr val="0070C0"/>
                    </a:solidFill>
                  </a:tcPr>
                </a:tc>
                <a:tc>
                  <a:txBody>
                    <a:bodyPr/>
                    <a:lstStyle/>
                    <a:p>
                      <a:pPr rtl="1"/>
                      <a:endParaRPr lang="fa-IR" sz="1600"/>
                    </a:p>
                  </a:txBody>
                  <a:tcPr>
                    <a:solidFill>
                      <a:srgbClr val="0070C0"/>
                    </a:solidFill>
                  </a:tcPr>
                </a:tc>
              </a:tr>
              <a:tr h="541299">
                <a:tc>
                  <a:txBody>
                    <a:bodyPr/>
                    <a:lstStyle/>
                    <a:p>
                      <a:pPr algn="r" rtl="1"/>
                      <a:r>
                        <a:rPr kumimoji="0" lang="fa-IR" sz="1400" b="1" kern="1200" dirty="0" smtClean="0">
                          <a:solidFill>
                            <a:schemeClr val="dk1"/>
                          </a:solidFill>
                          <a:latin typeface="+mn-lt"/>
                          <a:ea typeface="+mn-ea"/>
                          <a:cs typeface="+mn-cs"/>
                        </a:rPr>
                        <a:t>3- ضرب المثل</a:t>
                      </a:r>
                      <a:endParaRPr lang="fa-IR" sz="1400" dirty="0"/>
                    </a:p>
                  </a:txBody>
                  <a:tcPr>
                    <a:solidFill>
                      <a:srgbClr val="0070C0"/>
                    </a:solidFill>
                  </a:tcPr>
                </a:tc>
                <a:tc>
                  <a:txBody>
                    <a:bodyPr/>
                    <a:lstStyle/>
                    <a:p>
                      <a:pPr rtl="1"/>
                      <a:endParaRPr lang="fa-IR" sz="1600" dirty="0"/>
                    </a:p>
                  </a:txBody>
                  <a:tcPr>
                    <a:solidFill>
                      <a:srgbClr val="0070C0"/>
                    </a:solidFill>
                  </a:tcPr>
                </a:tc>
                <a:tc>
                  <a:txBody>
                    <a:bodyPr/>
                    <a:lstStyle/>
                    <a:p>
                      <a:pPr rtl="1"/>
                      <a:endParaRPr lang="fa-IR" sz="1600"/>
                    </a:p>
                  </a:txBody>
                  <a:tcPr>
                    <a:solidFill>
                      <a:srgbClr val="0070C0"/>
                    </a:solidFill>
                  </a:tcPr>
                </a:tc>
                <a:tc>
                  <a:txBody>
                    <a:bodyPr/>
                    <a:lstStyle/>
                    <a:p>
                      <a:pPr rtl="1"/>
                      <a:endParaRPr lang="fa-IR" sz="1600" dirty="0"/>
                    </a:p>
                  </a:txBody>
                  <a:tcPr>
                    <a:solidFill>
                      <a:srgbClr val="0070C0"/>
                    </a:solidFill>
                  </a:tcPr>
                </a:tc>
                <a:tc>
                  <a:txBody>
                    <a:bodyPr/>
                    <a:lstStyle/>
                    <a:p>
                      <a:pPr rtl="1"/>
                      <a:endParaRPr lang="fa-IR" sz="1600"/>
                    </a:p>
                  </a:txBody>
                  <a:tcPr>
                    <a:solidFill>
                      <a:srgbClr val="0070C0"/>
                    </a:solidFill>
                  </a:tcPr>
                </a:tc>
                <a:tc>
                  <a:txBody>
                    <a:bodyPr/>
                    <a:lstStyle/>
                    <a:p>
                      <a:pPr rtl="1"/>
                      <a:endParaRPr lang="fa-IR" sz="1600"/>
                    </a:p>
                  </a:txBody>
                  <a:tcPr>
                    <a:solidFill>
                      <a:srgbClr val="0070C0"/>
                    </a:solidFill>
                  </a:tcPr>
                </a:tc>
              </a:tr>
              <a:tr h="342370">
                <a:tc>
                  <a:txBody>
                    <a:bodyPr/>
                    <a:lstStyle/>
                    <a:p>
                      <a:pPr algn="r" rtl="1"/>
                      <a:r>
                        <a:rPr kumimoji="0" lang="fa-IR" sz="1400" b="1" kern="1200" dirty="0" smtClean="0">
                          <a:solidFill>
                            <a:schemeClr val="dk1"/>
                          </a:solidFill>
                          <a:latin typeface="+mn-lt"/>
                          <a:ea typeface="+mn-ea"/>
                          <a:cs typeface="+mn-cs"/>
                        </a:rPr>
                        <a:t>4- املا</a:t>
                      </a:r>
                      <a:endParaRPr lang="fa-IR" sz="1400" dirty="0"/>
                    </a:p>
                  </a:txBody>
                  <a:tcPr>
                    <a:solidFill>
                      <a:srgbClr val="0070C0"/>
                    </a:solidFill>
                  </a:tcPr>
                </a:tc>
                <a:tc>
                  <a:txBody>
                    <a:bodyPr/>
                    <a:lstStyle/>
                    <a:p>
                      <a:pPr rtl="1"/>
                      <a:endParaRPr lang="fa-IR" sz="1600" dirty="0"/>
                    </a:p>
                  </a:txBody>
                  <a:tcPr>
                    <a:solidFill>
                      <a:srgbClr val="0070C0"/>
                    </a:solidFill>
                  </a:tcPr>
                </a:tc>
                <a:tc>
                  <a:txBody>
                    <a:bodyPr/>
                    <a:lstStyle/>
                    <a:p>
                      <a:pPr rtl="1"/>
                      <a:endParaRPr lang="fa-IR" sz="1600"/>
                    </a:p>
                  </a:txBody>
                  <a:tcPr>
                    <a:solidFill>
                      <a:srgbClr val="0070C0"/>
                    </a:solidFill>
                  </a:tcPr>
                </a:tc>
                <a:tc>
                  <a:txBody>
                    <a:bodyPr/>
                    <a:lstStyle/>
                    <a:p>
                      <a:pPr rtl="1"/>
                      <a:endParaRPr lang="fa-IR" sz="1600"/>
                    </a:p>
                  </a:txBody>
                  <a:tcPr>
                    <a:solidFill>
                      <a:srgbClr val="0070C0"/>
                    </a:solidFill>
                  </a:tcPr>
                </a:tc>
                <a:tc>
                  <a:txBody>
                    <a:bodyPr/>
                    <a:lstStyle/>
                    <a:p>
                      <a:pPr rtl="1"/>
                      <a:endParaRPr lang="fa-IR" sz="1600" dirty="0"/>
                    </a:p>
                  </a:txBody>
                  <a:tcPr>
                    <a:solidFill>
                      <a:srgbClr val="0070C0"/>
                    </a:solidFill>
                  </a:tcPr>
                </a:tc>
                <a:tc>
                  <a:txBody>
                    <a:bodyPr/>
                    <a:lstStyle/>
                    <a:p>
                      <a:pPr rtl="1"/>
                      <a:endParaRPr lang="fa-IR" sz="1600"/>
                    </a:p>
                  </a:txBody>
                  <a:tcPr>
                    <a:solidFill>
                      <a:srgbClr val="0070C0"/>
                    </a:solidFill>
                  </a:tcPr>
                </a:tc>
              </a:tr>
              <a:tr h="1005270">
                <a:tc>
                  <a:txBody>
                    <a:bodyPr/>
                    <a:lstStyle/>
                    <a:p>
                      <a:pPr algn="r" rtl="1"/>
                      <a:r>
                        <a:rPr kumimoji="0" lang="fa-IR" sz="1400" b="1" kern="1200" dirty="0" smtClean="0">
                          <a:solidFill>
                            <a:schemeClr val="dk1"/>
                          </a:solidFill>
                          <a:latin typeface="+mn-lt"/>
                          <a:ea typeface="+mn-ea"/>
                          <a:cs typeface="+mn-cs"/>
                        </a:rPr>
                        <a:t>5-نکات دستوری</a:t>
                      </a:r>
                      <a:endParaRPr kumimoji="0" lang="en-US" sz="1400" kern="1200" dirty="0" smtClean="0">
                        <a:solidFill>
                          <a:schemeClr val="dk1"/>
                        </a:solidFill>
                        <a:latin typeface="+mn-lt"/>
                        <a:ea typeface="+mn-ea"/>
                        <a:cs typeface="+mn-cs"/>
                      </a:endParaRPr>
                    </a:p>
                    <a:p>
                      <a:pPr algn="r" rtl="1"/>
                      <a:r>
                        <a:rPr kumimoji="0" lang="fa-IR" sz="1400" b="1" kern="1200" dirty="0" smtClean="0">
                          <a:solidFill>
                            <a:schemeClr val="dk1"/>
                          </a:solidFill>
                          <a:latin typeface="+mn-lt"/>
                          <a:ea typeface="+mn-ea"/>
                          <a:cs typeface="+mn-cs"/>
                        </a:rPr>
                        <a:t> (جمع ومفرد)</a:t>
                      </a:r>
                      <a:endParaRPr lang="fa-IR" sz="1400" dirty="0"/>
                    </a:p>
                  </a:txBody>
                  <a:tcPr>
                    <a:solidFill>
                      <a:srgbClr val="0070C0"/>
                    </a:solidFill>
                  </a:tcPr>
                </a:tc>
                <a:tc>
                  <a:txBody>
                    <a:bodyPr/>
                    <a:lstStyle/>
                    <a:p>
                      <a:pPr rtl="1"/>
                      <a:endParaRPr lang="fa-IR" sz="1600" dirty="0"/>
                    </a:p>
                  </a:txBody>
                  <a:tcPr>
                    <a:solidFill>
                      <a:srgbClr val="0070C0"/>
                    </a:solidFill>
                  </a:tcPr>
                </a:tc>
                <a:tc>
                  <a:txBody>
                    <a:bodyPr/>
                    <a:lstStyle/>
                    <a:p>
                      <a:pPr rtl="1"/>
                      <a:endParaRPr lang="fa-IR" sz="1600"/>
                    </a:p>
                  </a:txBody>
                  <a:tcPr>
                    <a:solidFill>
                      <a:srgbClr val="0070C0"/>
                    </a:solidFill>
                  </a:tcPr>
                </a:tc>
                <a:tc>
                  <a:txBody>
                    <a:bodyPr/>
                    <a:lstStyle/>
                    <a:p>
                      <a:pPr rtl="1"/>
                      <a:endParaRPr lang="fa-IR" sz="1600"/>
                    </a:p>
                  </a:txBody>
                  <a:tcPr>
                    <a:solidFill>
                      <a:srgbClr val="0070C0"/>
                    </a:solidFill>
                  </a:tcPr>
                </a:tc>
                <a:tc>
                  <a:txBody>
                    <a:bodyPr/>
                    <a:lstStyle/>
                    <a:p>
                      <a:pPr rtl="1"/>
                      <a:endParaRPr lang="fa-IR" sz="1600" dirty="0"/>
                    </a:p>
                  </a:txBody>
                  <a:tcPr>
                    <a:solidFill>
                      <a:srgbClr val="0070C0"/>
                    </a:solidFill>
                  </a:tcPr>
                </a:tc>
                <a:tc>
                  <a:txBody>
                    <a:bodyPr/>
                    <a:lstStyle/>
                    <a:p>
                      <a:pPr rtl="1"/>
                      <a:endParaRPr lang="fa-IR" sz="1600" dirty="0"/>
                    </a:p>
                  </a:txBody>
                  <a:tcPr>
                    <a:solidFill>
                      <a:srgbClr val="0070C0"/>
                    </a:solidFill>
                  </a:tcPr>
                </a:tc>
              </a:tr>
              <a:tr h="590940">
                <a:tc gridSpan="6">
                  <a:txBody>
                    <a:bodyPr/>
                    <a:lstStyle/>
                    <a:p>
                      <a:pPr algn="r" rtl="1"/>
                      <a:r>
                        <a:rPr lang="fa-IR" sz="1800" b="1" dirty="0" smtClean="0">
                          <a:solidFill>
                            <a:srgbClr val="FFFF00"/>
                          </a:solidFill>
                        </a:rPr>
                        <a:t>بازخورد توصیفی :</a:t>
                      </a:r>
                    </a:p>
                    <a:p>
                      <a:pPr rtl="1"/>
                      <a:endParaRPr lang="fa-IR" sz="1600" b="1" dirty="0"/>
                    </a:p>
                  </a:txBody>
                  <a:tcPr>
                    <a:solidFill>
                      <a:srgbClr val="0070C0"/>
                    </a:solid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dirty="0"/>
                    </a:p>
                  </a:txBody>
                  <a:tcPr/>
                </a:tc>
              </a:tr>
            </a:tbl>
          </a:graphicData>
        </a:graphic>
      </p:graphicFrame>
      <p:cxnSp>
        <p:nvCxnSpPr>
          <p:cNvPr id="14" name="Straight Arrow Connector 13"/>
          <p:cNvCxnSpPr/>
          <p:nvPr/>
        </p:nvCxnSpPr>
        <p:spPr>
          <a:xfrm rot="10800000">
            <a:off x="6215074" y="1285860"/>
            <a:ext cx="642942" cy="1588"/>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5" name="Straight Arrow Connector 14"/>
          <p:cNvCxnSpPr/>
          <p:nvPr/>
        </p:nvCxnSpPr>
        <p:spPr>
          <a:xfrm rot="16200000" flipH="1">
            <a:off x="7286644" y="2285992"/>
            <a:ext cx="285752" cy="285752"/>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043890" cy="6286544"/>
          </a:xfrm>
        </p:spPr>
        <p:txBody>
          <a:bodyPr/>
          <a:lstStyle/>
          <a:p>
            <a:r>
              <a:rPr lang="fa-IR" sz="3200" dirty="0" smtClean="0"/>
              <a:t>دانش اموز عزیز با توجه به عملکردت در این آزمون جملات زیر را کامل کن .</a:t>
            </a:r>
            <a:br>
              <a:rPr lang="fa-IR" sz="3200" dirty="0" smtClean="0"/>
            </a:br>
            <a:r>
              <a:rPr lang="fa-IR" sz="3200" dirty="0" smtClean="0"/>
              <a:t>دانش اموز عزیز با توجه به عملکردت در این آزمون جملات زیر را کامل کن .</a:t>
            </a:r>
            <a:br>
              <a:rPr lang="fa-IR" sz="3200" dirty="0" smtClean="0"/>
            </a:br>
            <a:endParaRPr lang="fa-IR" dirty="0"/>
          </a:p>
        </p:txBody>
      </p:sp>
      <p:sp>
        <p:nvSpPr>
          <p:cNvPr id="5" name="Rectangle 4"/>
          <p:cNvSpPr/>
          <p:nvPr/>
        </p:nvSpPr>
        <p:spPr>
          <a:xfrm>
            <a:off x="428596" y="500042"/>
            <a:ext cx="7572460" cy="5724644"/>
          </a:xfrm>
          <a:prstGeom prst="rect">
            <a:avLst/>
          </a:prstGeom>
          <a:solidFill>
            <a:srgbClr val="0070C0"/>
          </a:solidFill>
          <a:ln w="12700">
            <a:solidFill>
              <a:schemeClr val="tx1"/>
            </a:solidFill>
          </a:ln>
        </p:spPr>
        <p:txBody>
          <a:bodyPr wrap="square">
            <a:spAutoFit/>
          </a:bodyPr>
          <a:lstStyle/>
          <a:p>
            <a:pPr algn="r" rtl="1"/>
            <a:r>
              <a:rPr lang="fa-IR" sz="2000" dirty="0" smtClean="0">
                <a:solidFill>
                  <a:srgbClr val="92D050"/>
                </a:solidFill>
              </a:rPr>
              <a:t>جدول خودسنجی آزمون تراکمی را تنظیم می کنم.</a:t>
            </a:r>
          </a:p>
          <a:p>
            <a:pPr algn="r" rtl="1"/>
            <a:endParaRPr lang="fa-IR" sz="2000" dirty="0" smtClean="0"/>
          </a:p>
          <a:p>
            <a:pPr algn="r" rtl="1"/>
            <a:r>
              <a:rPr lang="fa-IR" sz="2000" dirty="0" smtClean="0"/>
              <a:t>دانش اموز عزیز با توجه به عملکردت در این آزمون جملات زیر را کامل کن .</a:t>
            </a:r>
          </a:p>
          <a:p>
            <a:pPr algn="r" rtl="1"/>
            <a:endParaRPr lang="fa-IR" sz="2000" dirty="0" smtClean="0"/>
          </a:p>
          <a:p>
            <a:pPr algn="r" rtl="1"/>
            <a:r>
              <a:rPr lang="fa-IR" sz="2000" dirty="0" smtClean="0"/>
              <a:t>1- من یاد گرفتم .........................................................................</a:t>
            </a:r>
          </a:p>
          <a:p>
            <a:pPr algn="r" rtl="1"/>
            <a:endParaRPr lang="fa-IR" sz="2000" dirty="0" smtClean="0"/>
          </a:p>
          <a:p>
            <a:pPr algn="r" rtl="1"/>
            <a:r>
              <a:rPr lang="fa-IR" sz="2000" dirty="0" smtClean="0"/>
              <a:t>2- اما یاد نگرفتم..........................................................................</a:t>
            </a:r>
          </a:p>
          <a:p>
            <a:pPr algn="r" rtl="1"/>
            <a:endParaRPr lang="fa-IR" sz="2000" dirty="0" smtClean="0"/>
          </a:p>
          <a:p>
            <a:pPr algn="r" rtl="1"/>
            <a:r>
              <a:rPr lang="fa-IR" dirty="0" smtClean="0"/>
              <a:t>3- آن چه  باید انجام دهم تا بهتر یاد بگیرم..........................................</a:t>
            </a:r>
          </a:p>
          <a:p>
            <a:pPr algn="r" rtl="1"/>
            <a:endParaRPr lang="fa-IR" sz="2400" dirty="0" smtClean="0"/>
          </a:p>
          <a:p>
            <a:pPr algn="r" rtl="1"/>
            <a:endParaRPr lang="fa-IR" sz="2400" dirty="0" smtClean="0"/>
          </a:p>
          <a:p>
            <a:pPr algn="r" rtl="1"/>
            <a:endParaRPr lang="fa-IR" sz="2400" dirty="0" smtClean="0"/>
          </a:p>
          <a:p>
            <a:pPr algn="r" rtl="1"/>
            <a:endParaRPr lang="fa-IR" sz="2400" dirty="0" smtClean="0"/>
          </a:p>
          <a:p>
            <a:pPr algn="r" rtl="1"/>
            <a:endParaRPr lang="fa-IR" sz="2400" dirty="0" smtClean="0"/>
          </a:p>
          <a:p>
            <a:pPr algn="r" rtl="1"/>
            <a:endParaRPr lang="fa-IR" sz="2400" dirty="0" smtClean="0"/>
          </a:p>
          <a:p>
            <a:pPr algn="r" rtl="1"/>
            <a:endParaRPr lang="fa-IR" sz="2400" dirty="0"/>
          </a:p>
        </p:txBody>
      </p:sp>
      <p:cxnSp>
        <p:nvCxnSpPr>
          <p:cNvPr id="6" name="Straight Connector 5"/>
          <p:cNvCxnSpPr/>
          <p:nvPr/>
        </p:nvCxnSpPr>
        <p:spPr>
          <a:xfrm rot="10800000">
            <a:off x="428596" y="1071546"/>
            <a:ext cx="7572428" cy="7143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 calcmode="lin" valueType="num">
                                      <p:cBhvr additive="base">
                                        <p:cTn id="31"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 calcmode="lin" valueType="num">
                                      <p:cBhvr additive="base">
                                        <p:cTn id="37"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286520"/>
            <a:ext cx="7467600" cy="187432"/>
          </a:xfrm>
        </p:spPr>
        <p:txBody>
          <a:bodyPr>
            <a:normAutofit fontScale="25000" lnSpcReduction="20000"/>
          </a:bodyPr>
          <a:lstStyle/>
          <a:p>
            <a:pPr>
              <a:buNone/>
            </a:pPr>
            <a:r>
              <a:rPr lang="fa-IR" dirty="0" smtClean="0"/>
              <a:t> </a:t>
            </a:r>
            <a:endParaRPr lang="fa-IR" sz="1800" dirty="0"/>
          </a:p>
        </p:txBody>
      </p:sp>
      <p:sp>
        <p:nvSpPr>
          <p:cNvPr id="5" name="Down Arrow Callout 4"/>
          <p:cNvSpPr/>
          <p:nvPr/>
        </p:nvSpPr>
        <p:spPr>
          <a:xfrm>
            <a:off x="500034" y="214290"/>
            <a:ext cx="7643866" cy="1071570"/>
          </a:xfrm>
          <a:prstGeom prst="downArrowCallout">
            <a:avLst/>
          </a:prstGeom>
          <a:effectLst>
            <a:glow rad="228600">
              <a:schemeClr val="accent2">
                <a:satMod val="175000"/>
                <a:alpha val="40000"/>
              </a:schemeClr>
            </a:glow>
            <a:outerShdw blurRad="50800" dist="25000" dir="5400000" rotWithShape="0">
              <a:srgbClr val="000000">
                <a:alpha val="40000"/>
              </a:srgbClr>
            </a:outerShdw>
          </a:effectLst>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2000" b="1" dirty="0" smtClean="0">
                <a:ln w="1905"/>
                <a:solidFill>
                  <a:srgbClr val="002060"/>
                </a:solidFill>
                <a:effectLst>
                  <a:innerShdw blurRad="69850" dist="43180" dir="5400000">
                    <a:srgbClr val="000000">
                      <a:alpha val="65000"/>
                    </a:srgbClr>
                  </a:innerShdw>
                </a:effectLst>
              </a:rPr>
              <a:t>من نحوه ی انجام آزمون های مداد –کاغذی را </a:t>
            </a:r>
            <a:r>
              <a:rPr lang="fa-IR" sz="2400" b="1" dirty="0" smtClean="0">
                <a:ln w="1905"/>
                <a:solidFill>
                  <a:srgbClr val="002060"/>
                </a:solidFill>
                <a:effectLst>
                  <a:innerShdw blurRad="69850" dist="43180" dir="5400000">
                    <a:srgbClr val="000000">
                      <a:alpha val="65000"/>
                    </a:srgbClr>
                  </a:innerShdw>
                </a:effectLst>
              </a:rPr>
              <a:t>می دانم </a:t>
            </a:r>
          </a:p>
        </p:txBody>
      </p:sp>
      <p:graphicFrame>
        <p:nvGraphicFramePr>
          <p:cNvPr id="10" name="Diagram 9"/>
          <p:cNvGraphicFramePr/>
          <p:nvPr/>
        </p:nvGraphicFramePr>
        <p:xfrm>
          <a:off x="642910" y="1214422"/>
          <a:ext cx="7929618" cy="52864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22" name="Straight Arrow Connector 21"/>
          <p:cNvCxnSpPr/>
          <p:nvPr/>
        </p:nvCxnSpPr>
        <p:spPr>
          <a:xfrm rot="5400000">
            <a:off x="6286512" y="3929066"/>
            <a:ext cx="1000132" cy="42862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7" name="Straight Arrow Connector 6"/>
          <p:cNvCxnSpPr/>
          <p:nvPr/>
        </p:nvCxnSpPr>
        <p:spPr>
          <a:xfrm rot="10800000">
            <a:off x="3500430" y="3500438"/>
            <a:ext cx="1285884" cy="114300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graphicEl>
                                              <a:dgm id="{43E60A7B-3240-4E81-AAD0-9E44AA51F64A}"/>
                                            </p:graphicEl>
                                          </p:spTgt>
                                        </p:tgtEl>
                                        <p:attrNameLst>
                                          <p:attrName>style.visibility</p:attrName>
                                        </p:attrNameLst>
                                      </p:cBhvr>
                                      <p:to>
                                        <p:strVal val="visible"/>
                                      </p:to>
                                    </p:set>
                                    <p:animEffect transition="in" filter="fade">
                                      <p:cBhvr>
                                        <p:cTn id="7" dur="2000"/>
                                        <p:tgtEl>
                                          <p:spTgt spid="10">
                                            <p:graphicEl>
                                              <a:dgm id="{43E60A7B-3240-4E81-AAD0-9E44AA51F64A}"/>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graphicEl>
                                              <a:dgm id="{89EE9317-237F-40C2-A22C-F69BFAD267DB}"/>
                                            </p:graphicEl>
                                          </p:spTgt>
                                        </p:tgtEl>
                                        <p:attrNameLst>
                                          <p:attrName>style.visibility</p:attrName>
                                        </p:attrNameLst>
                                      </p:cBhvr>
                                      <p:to>
                                        <p:strVal val="visible"/>
                                      </p:to>
                                    </p:set>
                                    <p:animEffect transition="in" filter="fade">
                                      <p:cBhvr>
                                        <p:cTn id="10" dur="2000"/>
                                        <p:tgtEl>
                                          <p:spTgt spid="10">
                                            <p:graphicEl>
                                              <a:dgm id="{89EE9317-237F-40C2-A22C-F69BFAD267DB}"/>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graphicEl>
                                              <a:dgm id="{3CECE2B0-3BAB-4A72-885E-63934E066222}"/>
                                            </p:graphicEl>
                                          </p:spTgt>
                                        </p:tgtEl>
                                        <p:attrNameLst>
                                          <p:attrName>style.visibility</p:attrName>
                                        </p:attrNameLst>
                                      </p:cBhvr>
                                      <p:to>
                                        <p:strVal val="visible"/>
                                      </p:to>
                                    </p:set>
                                    <p:animEffect transition="in" filter="fade">
                                      <p:cBhvr>
                                        <p:cTn id="15" dur="2000"/>
                                        <p:tgtEl>
                                          <p:spTgt spid="10">
                                            <p:graphicEl>
                                              <a:dgm id="{3CECE2B0-3BAB-4A72-885E-63934E066222}"/>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
                                            <p:graphicEl>
                                              <a:dgm id="{882F7D81-6DB4-4A4E-BF50-0EDEF31461AE}"/>
                                            </p:graphicEl>
                                          </p:spTgt>
                                        </p:tgtEl>
                                        <p:attrNameLst>
                                          <p:attrName>style.visibility</p:attrName>
                                        </p:attrNameLst>
                                      </p:cBhvr>
                                      <p:to>
                                        <p:strVal val="visible"/>
                                      </p:to>
                                    </p:set>
                                    <p:animEffect transition="in" filter="fade">
                                      <p:cBhvr>
                                        <p:cTn id="18" dur="2000"/>
                                        <p:tgtEl>
                                          <p:spTgt spid="10">
                                            <p:graphicEl>
                                              <a:dgm id="{882F7D81-6DB4-4A4E-BF50-0EDEF31461AE}"/>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0">
                                            <p:graphicEl>
                                              <a:dgm id="{8195DA15-D55B-47EA-A9F5-3C03D3183133}"/>
                                            </p:graphicEl>
                                          </p:spTgt>
                                        </p:tgtEl>
                                        <p:attrNameLst>
                                          <p:attrName>style.visibility</p:attrName>
                                        </p:attrNameLst>
                                      </p:cBhvr>
                                      <p:to>
                                        <p:strVal val="visible"/>
                                      </p:to>
                                    </p:set>
                                    <p:animEffect transition="in" filter="fade">
                                      <p:cBhvr>
                                        <p:cTn id="23" dur="2000"/>
                                        <p:tgtEl>
                                          <p:spTgt spid="10">
                                            <p:graphicEl>
                                              <a:dgm id="{8195DA15-D55B-47EA-A9F5-3C03D3183133}"/>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
                                            <p:graphicEl>
                                              <a:dgm id="{07256E4C-6C4C-4A5A-98BD-649006CEC615}"/>
                                            </p:graphicEl>
                                          </p:spTgt>
                                        </p:tgtEl>
                                        <p:attrNameLst>
                                          <p:attrName>style.visibility</p:attrName>
                                        </p:attrNameLst>
                                      </p:cBhvr>
                                      <p:to>
                                        <p:strVal val="visible"/>
                                      </p:to>
                                    </p:set>
                                    <p:animEffect transition="in" filter="fade">
                                      <p:cBhvr>
                                        <p:cTn id="26" dur="2000"/>
                                        <p:tgtEl>
                                          <p:spTgt spid="10">
                                            <p:graphicEl>
                                              <a:dgm id="{07256E4C-6C4C-4A5A-98BD-649006CEC615}"/>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0">
                                            <p:graphicEl>
                                              <a:dgm id="{3C2E0727-B59C-4C6B-875F-FDFF62DC300E}"/>
                                            </p:graphicEl>
                                          </p:spTgt>
                                        </p:tgtEl>
                                        <p:attrNameLst>
                                          <p:attrName>style.visibility</p:attrName>
                                        </p:attrNameLst>
                                      </p:cBhvr>
                                      <p:to>
                                        <p:strVal val="visible"/>
                                      </p:to>
                                    </p:set>
                                    <p:animEffect transition="in" filter="fade">
                                      <p:cBhvr>
                                        <p:cTn id="31" dur="2000"/>
                                        <p:tgtEl>
                                          <p:spTgt spid="10">
                                            <p:graphicEl>
                                              <a:dgm id="{3C2E0727-B59C-4C6B-875F-FDFF62DC300E}"/>
                                            </p:graphic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0">
                                            <p:graphicEl>
                                              <a:dgm id="{DB86BCC3-ECB3-47A3-82E7-C7638F9F9FA3}"/>
                                            </p:graphicEl>
                                          </p:spTgt>
                                        </p:tgtEl>
                                        <p:attrNameLst>
                                          <p:attrName>style.visibility</p:attrName>
                                        </p:attrNameLst>
                                      </p:cBhvr>
                                      <p:to>
                                        <p:strVal val="visible"/>
                                      </p:to>
                                    </p:set>
                                    <p:animEffect transition="in" filter="fade">
                                      <p:cBhvr>
                                        <p:cTn id="34" dur="2000"/>
                                        <p:tgtEl>
                                          <p:spTgt spid="10">
                                            <p:graphicEl>
                                              <a:dgm id="{DB86BCC3-ECB3-47A3-82E7-C7638F9F9FA3}"/>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0">
                                            <p:graphicEl>
                                              <a:dgm id="{D3C2A729-0E37-4AD6-87C2-DED5B7330F85}"/>
                                            </p:graphicEl>
                                          </p:spTgt>
                                        </p:tgtEl>
                                        <p:attrNameLst>
                                          <p:attrName>style.visibility</p:attrName>
                                        </p:attrNameLst>
                                      </p:cBhvr>
                                      <p:to>
                                        <p:strVal val="visible"/>
                                      </p:to>
                                    </p:set>
                                    <p:animEffect transition="in" filter="fade">
                                      <p:cBhvr>
                                        <p:cTn id="39" dur="2000"/>
                                        <p:tgtEl>
                                          <p:spTgt spid="10">
                                            <p:graphicEl>
                                              <a:dgm id="{D3C2A729-0E37-4AD6-87C2-DED5B7330F85}"/>
                                            </p:graphic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0">
                                            <p:graphicEl>
                                              <a:dgm id="{98A57AA0-766A-4482-9243-542E56B84D3E}"/>
                                            </p:graphicEl>
                                          </p:spTgt>
                                        </p:tgtEl>
                                        <p:attrNameLst>
                                          <p:attrName>style.visibility</p:attrName>
                                        </p:attrNameLst>
                                      </p:cBhvr>
                                      <p:to>
                                        <p:strVal val="visible"/>
                                      </p:to>
                                    </p:set>
                                    <p:animEffect transition="in" filter="fade">
                                      <p:cBhvr>
                                        <p:cTn id="42" dur="2000"/>
                                        <p:tgtEl>
                                          <p:spTgt spid="10">
                                            <p:graphicEl>
                                              <a:dgm id="{98A57AA0-766A-4482-9243-542E56B84D3E}"/>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0">
                                            <p:graphicEl>
                                              <a:dgm id="{8F0060B1-9075-449B-A794-4DA9D8DCC793}"/>
                                            </p:graphicEl>
                                          </p:spTgt>
                                        </p:tgtEl>
                                        <p:attrNameLst>
                                          <p:attrName>style.visibility</p:attrName>
                                        </p:attrNameLst>
                                      </p:cBhvr>
                                      <p:to>
                                        <p:strVal val="visible"/>
                                      </p:to>
                                    </p:set>
                                    <p:animEffect transition="in" filter="fade">
                                      <p:cBhvr>
                                        <p:cTn id="47" dur="2000"/>
                                        <p:tgtEl>
                                          <p:spTgt spid="10">
                                            <p:graphicEl>
                                              <a:dgm id="{8F0060B1-9075-449B-A794-4DA9D8DCC793}"/>
                                            </p:graphic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0">
                                            <p:graphicEl>
                                              <a:dgm id="{A04499C6-07A4-47A2-A38B-923DD8A567F8}"/>
                                            </p:graphicEl>
                                          </p:spTgt>
                                        </p:tgtEl>
                                        <p:attrNameLst>
                                          <p:attrName>style.visibility</p:attrName>
                                        </p:attrNameLst>
                                      </p:cBhvr>
                                      <p:to>
                                        <p:strVal val="visible"/>
                                      </p:to>
                                    </p:set>
                                    <p:animEffect transition="in" filter="fade">
                                      <p:cBhvr>
                                        <p:cTn id="50" dur="2000"/>
                                        <p:tgtEl>
                                          <p:spTgt spid="10">
                                            <p:graphicEl>
                                              <a:dgm id="{A04499C6-07A4-47A2-A38B-923DD8A567F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Dgm bld="one"/>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sz="quarter" idx="1"/>
          </p:nvPr>
        </p:nvGraphicFramePr>
        <p:xfrm>
          <a:off x="357158" y="1214422"/>
          <a:ext cx="7666678" cy="4851922"/>
        </p:xfrm>
        <a:graphic>
          <a:graphicData uri="http://schemas.openxmlformats.org/drawingml/2006/table">
            <a:tbl>
              <a:tblPr rtl="1" firstRow="1" bandRow="1">
                <a:tableStyleId>{21E4AEA4-8DFA-4A89-87EB-49C32662AFE0}</a:tableStyleId>
              </a:tblPr>
              <a:tblGrid>
                <a:gridCol w="2435396"/>
                <a:gridCol w="2742082"/>
                <a:gridCol w="2489200"/>
              </a:tblGrid>
              <a:tr h="379424">
                <a:tc>
                  <a:txBody>
                    <a:bodyPr/>
                    <a:lstStyle/>
                    <a:p>
                      <a:pPr algn="ctr" rtl="1"/>
                      <a:r>
                        <a:rPr kumimoji="0" lang="ar-SA" sz="2000" b="1" kern="1200" dirty="0" smtClean="0"/>
                        <a:t>ويژگي‌ها</a:t>
                      </a:r>
                      <a:endParaRPr lang="fa-IR" sz="2000" b="1" dirty="0"/>
                    </a:p>
                  </a:txBody>
                  <a:tcPr>
                    <a:solidFill>
                      <a:srgbClr val="0070C0"/>
                    </a:solidFill>
                  </a:tcPr>
                </a:tc>
                <a:tc>
                  <a:txBody>
                    <a:bodyPr/>
                    <a:lstStyle/>
                    <a:p>
                      <a:pPr algn="ctr" rtl="1"/>
                      <a:r>
                        <a:rPr kumimoji="0" lang="ar-SA" sz="2000" b="1" kern="1200" dirty="0" smtClean="0"/>
                        <a:t>آزمون مداد – كاغذي</a:t>
                      </a:r>
                      <a:endParaRPr lang="fa-IR" sz="2000" b="1" dirty="0"/>
                    </a:p>
                  </a:txBody>
                  <a:tcPr>
                    <a:solidFill>
                      <a:srgbClr val="0070C0"/>
                    </a:solidFill>
                  </a:tcPr>
                </a:tc>
                <a:tc>
                  <a:txBody>
                    <a:bodyPr/>
                    <a:lstStyle/>
                    <a:p>
                      <a:pPr algn="ctr" rtl="1"/>
                      <a:r>
                        <a:rPr kumimoji="0" lang="ar-SA" sz="2000" b="1" kern="1200" dirty="0" smtClean="0"/>
                        <a:t>آزمون عملكرد</a:t>
                      </a:r>
                      <a:endParaRPr lang="fa-IR" sz="2000" b="1" dirty="0"/>
                    </a:p>
                  </a:txBody>
                  <a:tcPr>
                    <a:solidFill>
                      <a:srgbClr val="0070C0"/>
                    </a:solidFill>
                  </a:tcPr>
                </a:tc>
              </a:tr>
              <a:tr h="787366">
                <a:tc>
                  <a:txBody>
                    <a:bodyPr/>
                    <a:lstStyle/>
                    <a:p>
                      <a:pPr algn="r" rtl="1">
                        <a:lnSpc>
                          <a:spcPct val="115000"/>
                        </a:lnSpc>
                        <a:spcAft>
                          <a:spcPts val="1000"/>
                        </a:spcAft>
                      </a:pPr>
                      <a:r>
                        <a:rPr lang="ar-SA" sz="1600" b="1" dirty="0"/>
                        <a:t>نحوه </a:t>
                      </a:r>
                      <a:r>
                        <a:rPr lang="ar-SA" sz="1600" b="1" dirty="0" smtClean="0"/>
                        <a:t>پاسخ‌دهي</a:t>
                      </a:r>
                      <a:endParaRPr lang="en-US" sz="1200" b="1" dirty="0">
                        <a:latin typeface="Calibri"/>
                        <a:ea typeface="Calibri"/>
                        <a:cs typeface="Arial"/>
                      </a:endParaRPr>
                    </a:p>
                  </a:txBody>
                  <a:tcPr marL="0" marR="0" marT="0" marB="0" anchor="ctr">
                    <a:solidFill>
                      <a:srgbClr val="0070C0"/>
                    </a:solidFill>
                  </a:tcPr>
                </a:tc>
                <a:tc>
                  <a:txBody>
                    <a:bodyPr/>
                    <a:lstStyle/>
                    <a:p>
                      <a:pPr algn="ctr" rtl="1">
                        <a:lnSpc>
                          <a:spcPct val="115000"/>
                        </a:lnSpc>
                        <a:spcAft>
                          <a:spcPts val="1000"/>
                        </a:spcAft>
                      </a:pPr>
                      <a:r>
                        <a:rPr lang="ar-SA" sz="1400" b="1" dirty="0"/>
                        <a:t>دانش‌آموز پاسخ را انتخاب و يا تشريحي مي‌نويسد</a:t>
                      </a:r>
                      <a:endParaRPr lang="en-US" sz="1100" b="1" dirty="0">
                        <a:latin typeface="Calibri"/>
                        <a:ea typeface="Calibri"/>
                        <a:cs typeface="Arial"/>
                      </a:endParaRPr>
                    </a:p>
                  </a:txBody>
                  <a:tcPr marL="0" marR="0" marT="0" marB="0" anchor="ctr">
                    <a:solidFill>
                      <a:srgbClr val="0070C0"/>
                    </a:solidFill>
                  </a:tcPr>
                </a:tc>
                <a:tc>
                  <a:txBody>
                    <a:bodyPr/>
                    <a:lstStyle/>
                    <a:p>
                      <a:pPr algn="ctr" rtl="1">
                        <a:lnSpc>
                          <a:spcPct val="115000"/>
                        </a:lnSpc>
                        <a:spcAft>
                          <a:spcPts val="1000"/>
                        </a:spcAft>
                      </a:pPr>
                      <a:r>
                        <a:rPr lang="ar-SA" sz="1400" b="1" dirty="0"/>
                        <a:t>دانش‌آموز تكليفي را انجام داده، نتايج را تحليل و دانش توليد مي‌كند.</a:t>
                      </a:r>
                      <a:endParaRPr lang="en-US" sz="1100" b="1" dirty="0">
                        <a:latin typeface="Calibri"/>
                        <a:ea typeface="Calibri"/>
                        <a:cs typeface="Arial"/>
                      </a:endParaRPr>
                    </a:p>
                  </a:txBody>
                  <a:tcPr marL="0" marR="0" marT="0" marB="0" anchor="ctr">
                    <a:solidFill>
                      <a:srgbClr val="0070C0"/>
                    </a:solidFill>
                  </a:tcPr>
                </a:tc>
              </a:tr>
              <a:tr h="787366">
                <a:tc>
                  <a:txBody>
                    <a:bodyPr/>
                    <a:lstStyle/>
                    <a:p>
                      <a:pPr algn="r" rtl="1">
                        <a:lnSpc>
                          <a:spcPct val="115000"/>
                        </a:lnSpc>
                        <a:spcAft>
                          <a:spcPts val="1000"/>
                        </a:spcAft>
                      </a:pPr>
                      <a:r>
                        <a:rPr lang="ar-SA" sz="1600" b="1" dirty="0"/>
                        <a:t>محتواي </a:t>
                      </a:r>
                      <a:r>
                        <a:rPr lang="ar-SA" sz="1600" b="1" dirty="0" smtClean="0"/>
                        <a:t>ابزار</a:t>
                      </a:r>
                      <a:endParaRPr lang="en-US" sz="1200" b="1" dirty="0">
                        <a:latin typeface="Calibri"/>
                        <a:ea typeface="Calibri"/>
                        <a:cs typeface="Arial"/>
                      </a:endParaRPr>
                    </a:p>
                  </a:txBody>
                  <a:tcPr marL="0" marR="0" marT="0" marB="0" anchor="ctr">
                    <a:solidFill>
                      <a:srgbClr val="0070C0"/>
                    </a:solidFill>
                  </a:tcPr>
                </a:tc>
                <a:tc>
                  <a:txBody>
                    <a:bodyPr/>
                    <a:lstStyle/>
                    <a:p>
                      <a:pPr algn="ctr" rtl="1">
                        <a:lnSpc>
                          <a:spcPct val="115000"/>
                        </a:lnSpc>
                        <a:spcAft>
                          <a:spcPts val="1000"/>
                        </a:spcAft>
                      </a:pPr>
                      <a:r>
                        <a:rPr lang="ar-SA" sz="1400" b="1" dirty="0"/>
                        <a:t>حاوي سؤالاتي است كه كتاب محور است</a:t>
                      </a:r>
                      <a:endParaRPr lang="en-US" sz="1100" b="1" dirty="0">
                        <a:latin typeface="Calibri"/>
                        <a:ea typeface="Calibri"/>
                        <a:cs typeface="Arial"/>
                      </a:endParaRPr>
                    </a:p>
                  </a:txBody>
                  <a:tcPr marL="0" marR="0" marT="0" marB="0" anchor="ctr">
                    <a:solidFill>
                      <a:srgbClr val="0070C0"/>
                    </a:solidFill>
                  </a:tcPr>
                </a:tc>
                <a:tc>
                  <a:txBody>
                    <a:bodyPr/>
                    <a:lstStyle/>
                    <a:p>
                      <a:pPr algn="ctr" rtl="1">
                        <a:lnSpc>
                          <a:spcPct val="115000"/>
                        </a:lnSpc>
                        <a:spcAft>
                          <a:spcPts val="1000"/>
                        </a:spcAft>
                      </a:pPr>
                      <a:r>
                        <a:rPr lang="ar-SA" sz="1400" b="1" dirty="0"/>
                        <a:t>تكاليف مرتبط با موقعيت‌هاي زندگي را شامل مي‌شود.</a:t>
                      </a:r>
                      <a:endParaRPr lang="en-US" sz="1100" b="1" dirty="0">
                        <a:latin typeface="Calibri"/>
                        <a:ea typeface="Calibri"/>
                        <a:cs typeface="Arial"/>
                      </a:endParaRPr>
                    </a:p>
                  </a:txBody>
                  <a:tcPr marL="0" marR="0" marT="0" marB="0" anchor="ctr">
                    <a:solidFill>
                      <a:srgbClr val="0070C0"/>
                    </a:solidFill>
                  </a:tcPr>
                </a:tc>
              </a:tr>
              <a:tr h="787366">
                <a:tc>
                  <a:txBody>
                    <a:bodyPr/>
                    <a:lstStyle/>
                    <a:p>
                      <a:pPr algn="r" rtl="1">
                        <a:lnSpc>
                          <a:spcPct val="115000"/>
                        </a:lnSpc>
                        <a:spcAft>
                          <a:spcPts val="1000"/>
                        </a:spcAft>
                      </a:pPr>
                      <a:r>
                        <a:rPr lang="ar-SA" sz="1600" b="1" dirty="0"/>
                        <a:t>سطح درگيري </a:t>
                      </a:r>
                      <a:r>
                        <a:rPr lang="ar-SA" sz="1600" b="1" dirty="0" smtClean="0"/>
                        <a:t>شناختي</a:t>
                      </a:r>
                      <a:endParaRPr lang="en-US" sz="1200" b="1" dirty="0">
                        <a:latin typeface="Calibri"/>
                        <a:ea typeface="Calibri"/>
                        <a:cs typeface="Arial"/>
                      </a:endParaRPr>
                    </a:p>
                  </a:txBody>
                  <a:tcPr marL="0" marR="0" marT="0" marB="0" anchor="ctr">
                    <a:solidFill>
                      <a:srgbClr val="0070C0"/>
                    </a:solidFill>
                  </a:tcPr>
                </a:tc>
                <a:tc>
                  <a:txBody>
                    <a:bodyPr/>
                    <a:lstStyle/>
                    <a:p>
                      <a:pPr algn="ctr" rtl="1">
                        <a:lnSpc>
                          <a:spcPct val="115000"/>
                        </a:lnSpc>
                        <a:spcAft>
                          <a:spcPts val="1000"/>
                        </a:spcAft>
                      </a:pPr>
                      <a:r>
                        <a:rPr lang="ar-SA" sz="1400" b="1" dirty="0"/>
                        <a:t>دانش و درك مطلب را بررسي مي‌كند</a:t>
                      </a:r>
                      <a:endParaRPr lang="en-US" sz="1100" b="1" dirty="0">
                        <a:latin typeface="Calibri"/>
                        <a:ea typeface="Calibri"/>
                        <a:cs typeface="Arial"/>
                      </a:endParaRPr>
                    </a:p>
                  </a:txBody>
                  <a:tcPr marL="0" marR="0" marT="0" marB="0" anchor="ctr">
                    <a:solidFill>
                      <a:srgbClr val="0070C0"/>
                    </a:solidFill>
                  </a:tcPr>
                </a:tc>
                <a:tc>
                  <a:txBody>
                    <a:bodyPr/>
                    <a:lstStyle/>
                    <a:p>
                      <a:pPr algn="ctr" rtl="1">
                        <a:lnSpc>
                          <a:spcPct val="115000"/>
                        </a:lnSpc>
                        <a:spcAft>
                          <a:spcPts val="1000"/>
                        </a:spcAft>
                      </a:pPr>
                      <a:r>
                        <a:rPr lang="ar-SA" sz="1400" b="1" dirty="0"/>
                        <a:t>توانايي استفاده از دانش و مهارت را در موقعيت‌ها نشان مي‌دهد</a:t>
                      </a:r>
                      <a:endParaRPr lang="en-US" sz="1100" b="1" dirty="0">
                        <a:latin typeface="Calibri"/>
                        <a:ea typeface="Calibri"/>
                        <a:cs typeface="Arial"/>
                      </a:endParaRPr>
                    </a:p>
                  </a:txBody>
                  <a:tcPr marL="0" marR="0" marT="0" marB="0" anchor="ctr">
                    <a:solidFill>
                      <a:srgbClr val="0070C0"/>
                    </a:solidFill>
                  </a:tcPr>
                </a:tc>
              </a:tr>
              <a:tr h="518851">
                <a:tc>
                  <a:txBody>
                    <a:bodyPr/>
                    <a:lstStyle/>
                    <a:p>
                      <a:pPr algn="r" rtl="1">
                        <a:lnSpc>
                          <a:spcPct val="115000"/>
                        </a:lnSpc>
                        <a:spcAft>
                          <a:spcPts val="1000"/>
                        </a:spcAft>
                      </a:pPr>
                      <a:r>
                        <a:rPr lang="ar-SA" sz="1600" b="1" dirty="0"/>
                        <a:t>تهيه و اجراي </a:t>
                      </a:r>
                      <a:r>
                        <a:rPr lang="ar-SA" sz="1600" b="1" dirty="0" smtClean="0"/>
                        <a:t>ابزار</a:t>
                      </a:r>
                      <a:endParaRPr lang="en-US" sz="1200" b="1" dirty="0">
                        <a:latin typeface="Calibri"/>
                        <a:ea typeface="Calibri"/>
                        <a:cs typeface="Arial"/>
                      </a:endParaRPr>
                    </a:p>
                  </a:txBody>
                  <a:tcPr marL="0" marR="0" marT="0" marB="0" anchor="ctr">
                    <a:solidFill>
                      <a:srgbClr val="0070C0"/>
                    </a:solidFill>
                  </a:tcPr>
                </a:tc>
                <a:tc>
                  <a:txBody>
                    <a:bodyPr/>
                    <a:lstStyle/>
                    <a:p>
                      <a:pPr algn="ctr" rtl="1">
                        <a:lnSpc>
                          <a:spcPct val="115000"/>
                        </a:lnSpc>
                        <a:spcAft>
                          <a:spcPts val="1000"/>
                        </a:spcAft>
                      </a:pPr>
                      <a:r>
                        <a:rPr lang="ar-SA" sz="1400" b="1" dirty="0"/>
                        <a:t>معلم </a:t>
                      </a:r>
                      <a:r>
                        <a:rPr lang="ar-SA" sz="1200" b="1" dirty="0"/>
                        <a:t>–</a:t>
                      </a:r>
                      <a:r>
                        <a:rPr lang="ar-SA" sz="1400" b="1" dirty="0"/>
                        <a:t> محور است</a:t>
                      </a:r>
                      <a:endParaRPr lang="en-US" sz="1100" b="1" dirty="0">
                        <a:latin typeface="Calibri"/>
                        <a:ea typeface="Calibri"/>
                        <a:cs typeface="Arial"/>
                      </a:endParaRPr>
                    </a:p>
                  </a:txBody>
                  <a:tcPr marL="0" marR="0" marT="0" marB="0" anchor="ctr">
                    <a:solidFill>
                      <a:srgbClr val="0070C0"/>
                    </a:solidFill>
                  </a:tcPr>
                </a:tc>
                <a:tc>
                  <a:txBody>
                    <a:bodyPr/>
                    <a:lstStyle/>
                    <a:p>
                      <a:pPr algn="ctr" rtl="1">
                        <a:lnSpc>
                          <a:spcPct val="115000"/>
                        </a:lnSpc>
                        <a:spcAft>
                          <a:spcPts val="1000"/>
                        </a:spcAft>
                      </a:pPr>
                      <a:r>
                        <a:rPr lang="ar-SA" sz="1400" b="1" dirty="0"/>
                        <a:t>دانش‌آموز و معلم محور است</a:t>
                      </a:r>
                      <a:endParaRPr lang="en-US" sz="1100" b="1" dirty="0">
                        <a:latin typeface="Calibri"/>
                        <a:ea typeface="Calibri"/>
                        <a:cs typeface="Arial"/>
                      </a:endParaRPr>
                    </a:p>
                  </a:txBody>
                  <a:tcPr marL="0" marR="0" marT="0" marB="0" anchor="ctr">
                    <a:solidFill>
                      <a:srgbClr val="0070C0"/>
                    </a:solidFill>
                  </a:tcPr>
                </a:tc>
              </a:tr>
              <a:tr h="518851">
                <a:tc>
                  <a:txBody>
                    <a:bodyPr/>
                    <a:lstStyle/>
                    <a:p>
                      <a:pPr algn="r" rtl="1">
                        <a:lnSpc>
                          <a:spcPct val="115000"/>
                        </a:lnSpc>
                        <a:spcAft>
                          <a:spcPts val="1000"/>
                        </a:spcAft>
                      </a:pPr>
                      <a:r>
                        <a:rPr lang="ar-SA" sz="1600" b="1" dirty="0"/>
                        <a:t>اعتبار و عينيت </a:t>
                      </a:r>
                      <a:r>
                        <a:rPr lang="ar-SA" sz="1600" b="1" dirty="0" smtClean="0"/>
                        <a:t>نتايج</a:t>
                      </a:r>
                      <a:endParaRPr lang="en-US" sz="1200" b="1" dirty="0">
                        <a:latin typeface="Calibri"/>
                        <a:ea typeface="Calibri"/>
                        <a:cs typeface="Arial"/>
                      </a:endParaRPr>
                    </a:p>
                  </a:txBody>
                  <a:tcPr marL="0" marR="0" marT="0" marB="0" anchor="ctr">
                    <a:solidFill>
                      <a:srgbClr val="0070C0"/>
                    </a:solidFill>
                  </a:tcPr>
                </a:tc>
                <a:tc>
                  <a:txBody>
                    <a:bodyPr/>
                    <a:lstStyle/>
                    <a:p>
                      <a:pPr algn="ctr" rtl="1">
                        <a:lnSpc>
                          <a:spcPct val="115000"/>
                        </a:lnSpc>
                        <a:spcAft>
                          <a:spcPts val="1000"/>
                        </a:spcAft>
                      </a:pPr>
                      <a:r>
                        <a:rPr lang="ar-SA" sz="1400" b="1" dirty="0"/>
                        <a:t>به راحتي قابل بررسي است</a:t>
                      </a:r>
                      <a:endParaRPr lang="en-US" sz="1100" b="1" dirty="0">
                        <a:latin typeface="Calibri"/>
                        <a:ea typeface="Calibri"/>
                        <a:cs typeface="Arial"/>
                      </a:endParaRPr>
                    </a:p>
                  </a:txBody>
                  <a:tcPr marL="0" marR="0" marT="0" marB="0" anchor="ctr">
                    <a:solidFill>
                      <a:srgbClr val="0070C0"/>
                    </a:solidFill>
                  </a:tcPr>
                </a:tc>
                <a:tc>
                  <a:txBody>
                    <a:bodyPr/>
                    <a:lstStyle/>
                    <a:p>
                      <a:pPr algn="ctr" rtl="1">
                        <a:lnSpc>
                          <a:spcPct val="115000"/>
                        </a:lnSpc>
                        <a:spcAft>
                          <a:spcPts val="1000"/>
                        </a:spcAft>
                      </a:pPr>
                      <a:r>
                        <a:rPr lang="ar-SA" sz="1400" b="1" dirty="0"/>
                        <a:t>به روش‌هاي پيچيده نياز دارد</a:t>
                      </a:r>
                      <a:endParaRPr lang="en-US" sz="1100" b="1" dirty="0">
                        <a:latin typeface="Calibri"/>
                        <a:ea typeface="Calibri"/>
                        <a:cs typeface="Arial"/>
                      </a:endParaRPr>
                    </a:p>
                  </a:txBody>
                  <a:tcPr marL="0" marR="0" marT="0" marB="0" anchor="ctr">
                    <a:solidFill>
                      <a:srgbClr val="0070C0"/>
                    </a:solidFill>
                  </a:tcPr>
                </a:tc>
              </a:tr>
              <a:tr h="1055882">
                <a:tc>
                  <a:txBody>
                    <a:bodyPr/>
                    <a:lstStyle/>
                    <a:p>
                      <a:pPr algn="r" rtl="1">
                        <a:lnSpc>
                          <a:spcPct val="115000"/>
                        </a:lnSpc>
                        <a:spcAft>
                          <a:spcPts val="1000"/>
                        </a:spcAft>
                      </a:pPr>
                      <a:r>
                        <a:rPr lang="ar-SA" sz="1600" b="1" dirty="0"/>
                        <a:t>مشاهده </a:t>
                      </a:r>
                      <a:r>
                        <a:rPr lang="ar-SA" sz="1600" b="1" dirty="0" smtClean="0"/>
                        <a:t>‌يادگيري</a:t>
                      </a:r>
                      <a:endParaRPr lang="en-US" sz="1200" b="1" dirty="0">
                        <a:latin typeface="Calibri"/>
                        <a:ea typeface="Calibri"/>
                        <a:cs typeface="Arial"/>
                      </a:endParaRPr>
                    </a:p>
                  </a:txBody>
                  <a:tcPr marL="0" marR="0" marT="0" marB="0" anchor="ctr">
                    <a:solidFill>
                      <a:srgbClr val="0070C0"/>
                    </a:solidFill>
                  </a:tcPr>
                </a:tc>
                <a:tc>
                  <a:txBody>
                    <a:bodyPr/>
                    <a:lstStyle/>
                    <a:p>
                      <a:pPr algn="ctr" rtl="1">
                        <a:lnSpc>
                          <a:spcPct val="115000"/>
                        </a:lnSpc>
                        <a:spcAft>
                          <a:spcPts val="1000"/>
                        </a:spcAft>
                      </a:pPr>
                      <a:r>
                        <a:rPr lang="ar-SA" sz="1400" b="1" dirty="0"/>
                        <a:t>يادگيري آموخته‌ها و مهارت‌ها به صورت غيرمستقيم استنباط مي‌شود</a:t>
                      </a:r>
                      <a:endParaRPr lang="en-US" sz="1100" b="1" dirty="0">
                        <a:latin typeface="Calibri"/>
                        <a:ea typeface="Calibri"/>
                        <a:cs typeface="Arial"/>
                      </a:endParaRPr>
                    </a:p>
                  </a:txBody>
                  <a:tcPr marL="0" marR="0" marT="0" marB="0" anchor="ctr">
                    <a:solidFill>
                      <a:srgbClr val="0070C0"/>
                    </a:solidFill>
                  </a:tcPr>
                </a:tc>
                <a:tc>
                  <a:txBody>
                    <a:bodyPr/>
                    <a:lstStyle/>
                    <a:p>
                      <a:pPr algn="ctr" rtl="1">
                        <a:lnSpc>
                          <a:spcPct val="115000"/>
                        </a:lnSpc>
                        <a:spcAft>
                          <a:spcPts val="1000"/>
                        </a:spcAft>
                      </a:pPr>
                      <a:r>
                        <a:rPr lang="ar-SA" sz="1400" b="1" dirty="0"/>
                        <a:t>توانايي استفاده از دانش و مهارت‌ها به طور مستقيم و با قاطعيت مشخص مي‌شود</a:t>
                      </a:r>
                      <a:endParaRPr lang="en-US" sz="1100" b="1" dirty="0">
                        <a:latin typeface="Calibri"/>
                        <a:ea typeface="Calibri"/>
                        <a:cs typeface="Arial"/>
                      </a:endParaRPr>
                    </a:p>
                  </a:txBody>
                  <a:tcPr marL="0" marR="0" marT="0" marB="0" anchor="ctr">
                    <a:solidFill>
                      <a:srgbClr val="0070C0"/>
                    </a:solidFill>
                  </a:tcPr>
                </a:tc>
              </a:tr>
            </a:tbl>
          </a:graphicData>
        </a:graphic>
      </p:graphicFrame>
      <p:sp>
        <p:nvSpPr>
          <p:cNvPr id="8" name="Horizontal Scroll 7"/>
          <p:cNvSpPr/>
          <p:nvPr/>
        </p:nvSpPr>
        <p:spPr>
          <a:xfrm>
            <a:off x="357158" y="0"/>
            <a:ext cx="7786742" cy="1285860"/>
          </a:xfrm>
          <a:prstGeom prst="horizontalScroll">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2000" b="1" dirty="0" smtClean="0"/>
              <a:t>من </a:t>
            </a:r>
            <a:r>
              <a:rPr lang="ar-SA" sz="2000" b="1" dirty="0" smtClean="0"/>
              <a:t>تفاوت‌ آزمون عملكرد با آزمون مداد </a:t>
            </a:r>
            <a:r>
              <a:rPr lang="fa-IR" sz="2000" b="1" dirty="0" smtClean="0"/>
              <a:t> </a:t>
            </a:r>
            <a:r>
              <a:rPr lang="ar-SA" sz="2000" b="1" dirty="0" smtClean="0"/>
              <a:t>– كاغذي</a:t>
            </a:r>
            <a:r>
              <a:rPr lang="fa-IR" sz="2000" b="1" dirty="0"/>
              <a:t> </a:t>
            </a:r>
            <a:r>
              <a:rPr lang="fa-IR" sz="2000" b="1" dirty="0" smtClean="0"/>
              <a:t>را می دانم</a:t>
            </a:r>
            <a:endParaRPr lang="en-US" sz="2000" dirty="0" smtClean="0"/>
          </a:p>
          <a:p>
            <a:pPr algn="ctr"/>
            <a:endParaRPr lang="fa-IR" sz="1200" dirty="0"/>
          </a:p>
        </p:txBody>
      </p:sp>
    </p:spTree>
  </p:cSld>
  <p:clrMapOvr>
    <a:masterClrMapping/>
  </p:clrMapOvr>
  <p:transition>
    <p:wedg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71472" y="1071547"/>
            <a:ext cx="4214842" cy="3693319"/>
          </a:xfrm>
          <a:prstGeom prst="rect">
            <a:avLst/>
          </a:prstGeom>
        </p:spPr>
        <p:txBody>
          <a:bodyPr wrap="square">
            <a:spAutoFit/>
          </a:bodyPr>
          <a:lstStyle/>
          <a:p>
            <a:pPr algn="r"/>
            <a:r>
              <a:rPr lang="fa-IR" dirty="0" smtClean="0">
                <a:solidFill>
                  <a:srgbClr val="0070C0"/>
                </a:solidFill>
              </a:rPr>
              <a:t>اگرمی خواهید درس ومشق برای دانش آموزان بدل  به زمزمه ی محبت گردد ؛</a:t>
            </a:r>
          </a:p>
          <a:p>
            <a:pPr algn="r"/>
            <a:r>
              <a:rPr lang="fa-IR" dirty="0" smtClean="0">
                <a:solidFill>
                  <a:srgbClr val="0070C0"/>
                </a:solidFill>
              </a:rPr>
              <a:t>اگر می خواهید او با اشتیاق به کلاس بیاید؛ </a:t>
            </a:r>
          </a:p>
          <a:p>
            <a:pPr algn="r"/>
            <a:r>
              <a:rPr lang="fa-IR" dirty="0" smtClean="0">
                <a:solidFill>
                  <a:srgbClr val="0070C0"/>
                </a:solidFill>
              </a:rPr>
              <a:t>اگر آرزو دارید  او شب هنگام شوق حضور در کلاستان را در رویا های شبانه اش ببیند ؛ فقط یک راه دارید؛ </a:t>
            </a:r>
          </a:p>
          <a:p>
            <a:pPr algn="r"/>
            <a:r>
              <a:rPr lang="fa-IR" dirty="0" smtClean="0">
                <a:solidFill>
                  <a:srgbClr val="0070C0"/>
                </a:solidFill>
              </a:rPr>
              <a:t>کاری بکنید کتاب درسی را همچون یک داستان بلند دنبال کند و هر آن ، منتظر شنیدن بقیه ی داستان باشد فقط همین .</a:t>
            </a:r>
          </a:p>
          <a:p>
            <a:pPr algn="r"/>
            <a:r>
              <a:rPr lang="fa-IR" dirty="0" smtClean="0">
                <a:solidFill>
                  <a:srgbClr val="0070C0"/>
                </a:solidFill>
              </a:rPr>
              <a:t>راستی چگونه  می شود این کار را انجام داد؟؟؟؟..........                     </a:t>
            </a:r>
          </a:p>
          <a:p>
            <a:pPr algn="ctr"/>
            <a:r>
              <a:rPr lang="fa-IR" b="1" dirty="0" smtClean="0">
                <a:solidFill>
                  <a:srgbClr val="00B050"/>
                </a:solidFill>
              </a:rPr>
              <a:t>حضرتش یارتان باد</a:t>
            </a:r>
            <a:endParaRPr lang="fa-IR" b="1" dirty="0">
              <a:solidFill>
                <a:srgbClr val="00B050"/>
              </a:solidFill>
            </a:endParaRPr>
          </a:p>
        </p:txBody>
      </p:sp>
      <p:grpSp>
        <p:nvGrpSpPr>
          <p:cNvPr id="2" name="Group 27"/>
          <p:cNvGrpSpPr>
            <a:grpSpLocks/>
          </p:cNvGrpSpPr>
          <p:nvPr/>
        </p:nvGrpSpPr>
        <p:grpSpPr bwMode="auto">
          <a:xfrm>
            <a:off x="7286644" y="785794"/>
            <a:ext cx="798910" cy="887413"/>
            <a:chOff x="493" y="1555"/>
            <a:chExt cx="525" cy="480"/>
          </a:xfrm>
          <a:solidFill>
            <a:srgbClr val="002060"/>
          </a:solidFill>
        </p:grpSpPr>
        <p:sp>
          <p:nvSpPr>
            <p:cNvPr id="26" name="Freeform 25"/>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pFill/>
            <a:ln>
              <a:noFill/>
            </a:ln>
            <a:extLst>
              <a:ext uri="{91240B29-F687-4F45-9708-019B960494DF}">
                <a14:hiddenLine xmlns:a14="http://schemas.microsoft.com/office/drawing/2010/main" xmlns=""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solidFill>
                  <a:srgbClr val="002060"/>
                </a:solidFill>
              </a:endParaRPr>
            </a:p>
          </p:txBody>
        </p:sp>
        <p:sp>
          <p:nvSpPr>
            <p:cNvPr id="27" name="Freeform 26"/>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pFill/>
            <a:ln>
              <a:noFill/>
            </a:ln>
            <a:extLst>
              <a:ext uri="{91240B29-F687-4F45-9708-019B960494DF}">
                <a14:hiddenLine xmlns:a14="http://schemas.microsoft.com/office/drawing/2010/main" xmlns=""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solidFill>
                  <a:srgbClr val="002060"/>
                </a:solidFill>
              </a:endParaRPr>
            </a:p>
          </p:txBody>
        </p:sp>
        <p:sp>
          <p:nvSpPr>
            <p:cNvPr id="28" name="Freeform 27"/>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pFill/>
            <a:ln>
              <a:noFill/>
            </a:ln>
            <a:extLst>
              <a:ext uri="{91240B29-F687-4F45-9708-019B960494DF}">
                <a14:hiddenLine xmlns:a14="http://schemas.microsoft.com/office/drawing/2010/main" xmlns=""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solidFill>
                  <a:srgbClr val="002060"/>
                </a:solidFill>
              </a:endParaRPr>
            </a:p>
          </p:txBody>
        </p:sp>
        <p:sp>
          <p:nvSpPr>
            <p:cNvPr id="29" name="Freeform 28"/>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grpFill/>
            <a:ln>
              <a:noFill/>
            </a:ln>
            <a:extLst>
              <a:ext uri="{91240B29-F687-4F45-9708-019B960494DF}">
                <a14:hiddenLine xmlns:a14="http://schemas.microsoft.com/office/drawing/2010/main" xmlns=""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dirty="0">
                <a:solidFill>
                  <a:srgbClr val="002060"/>
                </a:solidFill>
              </a:endParaRPr>
            </a:p>
          </p:txBody>
        </p:sp>
      </p:grpSp>
      <p:grpSp>
        <p:nvGrpSpPr>
          <p:cNvPr id="4" name="Group 27"/>
          <p:cNvGrpSpPr>
            <a:grpSpLocks/>
          </p:cNvGrpSpPr>
          <p:nvPr/>
        </p:nvGrpSpPr>
        <p:grpSpPr bwMode="auto">
          <a:xfrm>
            <a:off x="7000892" y="1857364"/>
            <a:ext cx="798910" cy="887413"/>
            <a:chOff x="493" y="1555"/>
            <a:chExt cx="525" cy="480"/>
          </a:xfrm>
          <a:solidFill>
            <a:srgbClr val="002060"/>
          </a:solidFill>
        </p:grpSpPr>
        <p:sp>
          <p:nvSpPr>
            <p:cNvPr id="31" name="Freeform 30"/>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pFill/>
            <a:ln>
              <a:noFill/>
            </a:ln>
            <a:extLst>
              <a:ext uri="{91240B29-F687-4F45-9708-019B960494DF}">
                <a14:hiddenLine xmlns:a14="http://schemas.microsoft.com/office/drawing/2010/main" xmlns=""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solidFill>
                  <a:srgbClr val="002060"/>
                </a:solidFill>
              </a:endParaRPr>
            </a:p>
          </p:txBody>
        </p:sp>
        <p:sp>
          <p:nvSpPr>
            <p:cNvPr id="32" name="Freeform 31"/>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pFill/>
            <a:ln>
              <a:noFill/>
            </a:ln>
            <a:extLst>
              <a:ext uri="{91240B29-F687-4F45-9708-019B960494DF}">
                <a14:hiddenLine xmlns:a14="http://schemas.microsoft.com/office/drawing/2010/main" xmlns=""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solidFill>
                  <a:srgbClr val="002060"/>
                </a:solidFill>
              </a:endParaRPr>
            </a:p>
          </p:txBody>
        </p:sp>
        <p:sp>
          <p:nvSpPr>
            <p:cNvPr id="33" name="Freeform 32"/>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pFill/>
            <a:ln>
              <a:noFill/>
            </a:ln>
            <a:extLst>
              <a:ext uri="{91240B29-F687-4F45-9708-019B960494DF}">
                <a14:hiddenLine xmlns:a14="http://schemas.microsoft.com/office/drawing/2010/main" xmlns=""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solidFill>
                  <a:srgbClr val="002060"/>
                </a:solidFill>
              </a:endParaRPr>
            </a:p>
          </p:txBody>
        </p:sp>
        <p:sp>
          <p:nvSpPr>
            <p:cNvPr id="34" name="Freeform 33"/>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grpFill/>
            <a:ln>
              <a:noFill/>
            </a:ln>
            <a:extLst>
              <a:ext uri="{91240B29-F687-4F45-9708-019B960494DF}">
                <a14:hiddenLine xmlns:a14="http://schemas.microsoft.com/office/drawing/2010/main" xmlns=""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dirty="0">
                <a:solidFill>
                  <a:srgbClr val="002060"/>
                </a:solidFill>
              </a:endParaRPr>
            </a:p>
          </p:txBody>
        </p:sp>
      </p:grpSp>
      <p:grpSp>
        <p:nvGrpSpPr>
          <p:cNvPr id="6" name="Group 27"/>
          <p:cNvGrpSpPr>
            <a:grpSpLocks/>
          </p:cNvGrpSpPr>
          <p:nvPr/>
        </p:nvGrpSpPr>
        <p:grpSpPr bwMode="auto">
          <a:xfrm>
            <a:off x="7715272" y="3286124"/>
            <a:ext cx="798910" cy="887413"/>
            <a:chOff x="493" y="1555"/>
            <a:chExt cx="525" cy="480"/>
          </a:xfrm>
          <a:solidFill>
            <a:srgbClr val="002060"/>
          </a:solidFill>
        </p:grpSpPr>
        <p:sp>
          <p:nvSpPr>
            <p:cNvPr id="36" name="Freeform 35"/>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pFill/>
            <a:ln>
              <a:noFill/>
            </a:ln>
            <a:extLst>
              <a:ext uri="{91240B29-F687-4F45-9708-019B960494DF}">
                <a14:hiddenLine xmlns:a14="http://schemas.microsoft.com/office/drawing/2010/main" xmlns=""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solidFill>
                  <a:srgbClr val="002060"/>
                </a:solidFill>
              </a:endParaRPr>
            </a:p>
          </p:txBody>
        </p:sp>
        <p:sp>
          <p:nvSpPr>
            <p:cNvPr id="37" name="Freeform 36"/>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pFill/>
            <a:ln>
              <a:noFill/>
            </a:ln>
            <a:extLst>
              <a:ext uri="{91240B29-F687-4F45-9708-019B960494DF}">
                <a14:hiddenLine xmlns:a14="http://schemas.microsoft.com/office/drawing/2010/main" xmlns=""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solidFill>
                  <a:srgbClr val="002060"/>
                </a:solidFill>
              </a:endParaRPr>
            </a:p>
          </p:txBody>
        </p:sp>
        <p:sp>
          <p:nvSpPr>
            <p:cNvPr id="38" name="Freeform 37"/>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pFill/>
            <a:ln>
              <a:noFill/>
            </a:ln>
            <a:extLst>
              <a:ext uri="{91240B29-F687-4F45-9708-019B960494DF}">
                <a14:hiddenLine xmlns:a14="http://schemas.microsoft.com/office/drawing/2010/main" xmlns=""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a:solidFill>
                  <a:srgbClr val="002060"/>
                </a:solidFill>
              </a:endParaRPr>
            </a:p>
          </p:txBody>
        </p:sp>
        <p:sp>
          <p:nvSpPr>
            <p:cNvPr id="39" name="Freeform 38"/>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grpFill/>
            <a:ln>
              <a:noFill/>
            </a:ln>
            <a:extLst>
              <a:ext uri="{91240B29-F687-4F45-9708-019B960494DF}">
                <a14:hiddenLine xmlns:a14="http://schemas.microsoft.com/office/drawing/2010/main" xmlns="" w="9525">
                  <a:solidFill>
                    <a:srgbClr val="000000"/>
                  </a:solidFill>
                  <a:round/>
                  <a:headEnd type="none" w="sm" len="sm"/>
                  <a:tailEnd type="none" w="sm" len="sm"/>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fa-IR" dirty="0">
                <a:solidFill>
                  <a:srgbClr val="002060"/>
                </a:solidFill>
              </a:endParaRPr>
            </a:p>
          </p:txBody>
        </p:sp>
      </p:gr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8" presetClass="emph" presetSubtype="0" fill="hold" nodeType="clickEffect">
                                  <p:stCondLst>
                                    <p:cond delay="0"/>
                                  </p:stCondLst>
                                  <p:childTnLst>
                                    <p:animRot by="21600000">
                                      <p:cBhvr>
                                        <p:cTn id="42" dur="2000" fill="hold"/>
                                        <p:tgtEl>
                                          <p:spTgt spid="5">
                                            <p:txEl>
                                              <p:pRg st="4" end="4"/>
                                            </p:txEl>
                                          </p:spTgt>
                                        </p:tgtEl>
                                        <p:attrNameLst>
                                          <p:attrName>r</p:attrName>
                                        </p:attrNameLst>
                                      </p:cBhvr>
                                    </p:animRot>
                                  </p:childTnLst>
                                </p:cTn>
                              </p:par>
                            </p:childTnLst>
                          </p:cTn>
                        </p:par>
                      </p:childTnLst>
                    </p:cTn>
                  </p:par>
                  <p:par>
                    <p:cTn id="43" fill="hold">
                      <p:stCondLst>
                        <p:cond delay="indefinite"/>
                      </p:stCondLst>
                      <p:childTnLst>
                        <p:par>
                          <p:cTn id="44" fill="hold">
                            <p:stCondLst>
                              <p:cond delay="0"/>
                            </p:stCondLst>
                            <p:childTnLst>
                              <p:par>
                                <p:cTn id="45" presetID="8" presetClass="emph" presetSubtype="0" fill="hold" nodeType="clickEffect">
                                  <p:stCondLst>
                                    <p:cond delay="0"/>
                                  </p:stCondLst>
                                  <p:childTnLst>
                                    <p:animRot by="21600000">
                                      <p:cBhvr>
                                        <p:cTn id="46" dur="2000" fill="hold"/>
                                        <p:tgtEl>
                                          <p:spTgt spid="5">
                                            <p:txEl>
                                              <p:pRg st="5" end="5"/>
                                            </p:txEl>
                                          </p:spTgt>
                                        </p:tgtEl>
                                        <p:attrNameLst>
                                          <p:attrName>r</p:attrName>
                                        </p:attrNameLst>
                                      </p:cBhvr>
                                    </p:animRot>
                                  </p:childTnLst>
                                </p:cTn>
                              </p:par>
                            </p:childTnLst>
                          </p:cTn>
                        </p:par>
                      </p:childTnLst>
                    </p:cTn>
                  </p:par>
                  <p:par>
                    <p:cTn id="47" fill="hold">
                      <p:stCondLst>
                        <p:cond delay="indefinite"/>
                      </p:stCondLst>
                      <p:childTnLst>
                        <p:par>
                          <p:cTn id="48" fill="hold">
                            <p:stCondLst>
                              <p:cond delay="0"/>
                            </p:stCondLst>
                            <p:childTnLst>
                              <p:par>
                                <p:cTn id="49" presetID="35" presetClass="entr" presetSubtype="0" fill="hold" nodeType="click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fade">
                                      <p:cBhvr>
                                        <p:cTn id="51" dur="2000"/>
                                        <p:tgtEl>
                                          <p:spTgt spid="2"/>
                                        </p:tgtEl>
                                      </p:cBhvr>
                                    </p:animEffect>
                                    <p:anim calcmode="lin" valueType="num">
                                      <p:cBhvr>
                                        <p:cTn id="52" dur="2000" fill="hold"/>
                                        <p:tgtEl>
                                          <p:spTgt spid="2"/>
                                        </p:tgtEl>
                                        <p:attrNameLst>
                                          <p:attrName>style.rotation</p:attrName>
                                        </p:attrNameLst>
                                      </p:cBhvr>
                                      <p:tavLst>
                                        <p:tav tm="0">
                                          <p:val>
                                            <p:fltVal val="720"/>
                                          </p:val>
                                        </p:tav>
                                        <p:tav tm="100000">
                                          <p:val>
                                            <p:fltVal val="0"/>
                                          </p:val>
                                        </p:tav>
                                      </p:tavLst>
                                    </p:anim>
                                    <p:anim calcmode="lin" valueType="num">
                                      <p:cBhvr>
                                        <p:cTn id="53" dur="2000" fill="hold"/>
                                        <p:tgtEl>
                                          <p:spTgt spid="2"/>
                                        </p:tgtEl>
                                        <p:attrNameLst>
                                          <p:attrName>ppt_h</p:attrName>
                                        </p:attrNameLst>
                                      </p:cBhvr>
                                      <p:tavLst>
                                        <p:tav tm="0">
                                          <p:val>
                                            <p:fltVal val="0"/>
                                          </p:val>
                                        </p:tav>
                                        <p:tav tm="100000">
                                          <p:val>
                                            <p:strVal val="#ppt_h"/>
                                          </p:val>
                                        </p:tav>
                                      </p:tavLst>
                                    </p:anim>
                                    <p:anim calcmode="lin" valueType="num">
                                      <p:cBhvr>
                                        <p:cTn id="54"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55" fill="hold">
                      <p:stCondLst>
                        <p:cond delay="indefinite"/>
                      </p:stCondLst>
                      <p:childTnLst>
                        <p:par>
                          <p:cTn id="56" fill="hold">
                            <p:stCondLst>
                              <p:cond delay="0"/>
                            </p:stCondLst>
                            <p:childTnLst>
                              <p:par>
                                <p:cTn id="57" presetID="35" presetClass="entr" presetSubtype="0" fill="hold" nodeType="click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fade">
                                      <p:cBhvr>
                                        <p:cTn id="59" dur="2000"/>
                                        <p:tgtEl>
                                          <p:spTgt spid="4"/>
                                        </p:tgtEl>
                                      </p:cBhvr>
                                    </p:animEffect>
                                    <p:anim calcmode="lin" valueType="num">
                                      <p:cBhvr>
                                        <p:cTn id="60" dur="2000" fill="hold"/>
                                        <p:tgtEl>
                                          <p:spTgt spid="4"/>
                                        </p:tgtEl>
                                        <p:attrNameLst>
                                          <p:attrName>style.rotation</p:attrName>
                                        </p:attrNameLst>
                                      </p:cBhvr>
                                      <p:tavLst>
                                        <p:tav tm="0">
                                          <p:val>
                                            <p:fltVal val="720"/>
                                          </p:val>
                                        </p:tav>
                                        <p:tav tm="100000">
                                          <p:val>
                                            <p:fltVal val="0"/>
                                          </p:val>
                                        </p:tav>
                                      </p:tavLst>
                                    </p:anim>
                                    <p:anim calcmode="lin" valueType="num">
                                      <p:cBhvr>
                                        <p:cTn id="61" dur="2000" fill="hold"/>
                                        <p:tgtEl>
                                          <p:spTgt spid="4"/>
                                        </p:tgtEl>
                                        <p:attrNameLst>
                                          <p:attrName>ppt_h</p:attrName>
                                        </p:attrNameLst>
                                      </p:cBhvr>
                                      <p:tavLst>
                                        <p:tav tm="0">
                                          <p:val>
                                            <p:fltVal val="0"/>
                                          </p:val>
                                        </p:tav>
                                        <p:tav tm="100000">
                                          <p:val>
                                            <p:strVal val="#ppt_h"/>
                                          </p:val>
                                        </p:tav>
                                      </p:tavLst>
                                    </p:anim>
                                    <p:anim calcmode="lin" valueType="num">
                                      <p:cBhvr>
                                        <p:cTn id="62" dur="2000" fill="hold"/>
                                        <p:tgtEl>
                                          <p:spTgt spid="4"/>
                                        </p:tgtEl>
                                        <p:attrNameLst>
                                          <p:attrName>ppt_w</p:attrName>
                                        </p:attrNameLst>
                                      </p:cBhvr>
                                      <p:tavLst>
                                        <p:tav tm="0">
                                          <p:val>
                                            <p:fltVal val="0"/>
                                          </p:val>
                                        </p:tav>
                                        <p:tav tm="100000">
                                          <p:val>
                                            <p:strVal val="#ppt_w"/>
                                          </p:val>
                                        </p:tav>
                                      </p:tavLst>
                                    </p:anim>
                                  </p:childTnLst>
                                </p:cTn>
                              </p:par>
                            </p:childTnLst>
                          </p:cTn>
                        </p:par>
                      </p:childTnLst>
                    </p:cTn>
                  </p:par>
                  <p:par>
                    <p:cTn id="63" fill="hold">
                      <p:stCondLst>
                        <p:cond delay="indefinite"/>
                      </p:stCondLst>
                      <p:childTnLst>
                        <p:par>
                          <p:cTn id="64" fill="hold">
                            <p:stCondLst>
                              <p:cond delay="0"/>
                            </p:stCondLst>
                            <p:childTnLst>
                              <p:par>
                                <p:cTn id="65" presetID="35" presetClass="entr" presetSubtype="0" fill="hold" nodeType="clickEffect">
                                  <p:stCondLst>
                                    <p:cond delay="0"/>
                                  </p:stCondLst>
                                  <p:childTnLst>
                                    <p:set>
                                      <p:cBhvr>
                                        <p:cTn id="66" dur="1" fill="hold">
                                          <p:stCondLst>
                                            <p:cond delay="0"/>
                                          </p:stCondLst>
                                        </p:cTn>
                                        <p:tgtEl>
                                          <p:spTgt spid="6"/>
                                        </p:tgtEl>
                                        <p:attrNameLst>
                                          <p:attrName>style.visibility</p:attrName>
                                        </p:attrNameLst>
                                      </p:cBhvr>
                                      <p:to>
                                        <p:strVal val="visible"/>
                                      </p:to>
                                    </p:set>
                                    <p:animEffect transition="in" filter="fade">
                                      <p:cBhvr>
                                        <p:cTn id="67" dur="2000"/>
                                        <p:tgtEl>
                                          <p:spTgt spid="6"/>
                                        </p:tgtEl>
                                      </p:cBhvr>
                                    </p:animEffect>
                                    <p:anim calcmode="lin" valueType="num">
                                      <p:cBhvr>
                                        <p:cTn id="68" dur="2000" fill="hold"/>
                                        <p:tgtEl>
                                          <p:spTgt spid="6"/>
                                        </p:tgtEl>
                                        <p:attrNameLst>
                                          <p:attrName>style.rotation</p:attrName>
                                        </p:attrNameLst>
                                      </p:cBhvr>
                                      <p:tavLst>
                                        <p:tav tm="0">
                                          <p:val>
                                            <p:fltVal val="720"/>
                                          </p:val>
                                        </p:tav>
                                        <p:tav tm="100000">
                                          <p:val>
                                            <p:fltVal val="0"/>
                                          </p:val>
                                        </p:tav>
                                      </p:tavLst>
                                    </p:anim>
                                    <p:anim calcmode="lin" valueType="num">
                                      <p:cBhvr>
                                        <p:cTn id="69" dur="2000" fill="hold"/>
                                        <p:tgtEl>
                                          <p:spTgt spid="6"/>
                                        </p:tgtEl>
                                        <p:attrNameLst>
                                          <p:attrName>ppt_h</p:attrName>
                                        </p:attrNameLst>
                                      </p:cBhvr>
                                      <p:tavLst>
                                        <p:tav tm="0">
                                          <p:val>
                                            <p:fltVal val="0"/>
                                          </p:val>
                                        </p:tav>
                                        <p:tav tm="100000">
                                          <p:val>
                                            <p:strVal val="#ppt_h"/>
                                          </p:val>
                                        </p:tav>
                                      </p:tavLst>
                                    </p:anim>
                                    <p:anim calcmode="lin" valueType="num">
                                      <p:cBhvr>
                                        <p:cTn id="70" dur="2000" fill="hold"/>
                                        <p:tgtEl>
                                          <p:spTgt spid="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20" y="1142984"/>
            <a:ext cx="7715304" cy="5402406"/>
          </a:xfrm>
          <a:ln/>
        </p:spPr>
        <p:style>
          <a:lnRef idx="0">
            <a:schemeClr val="accent4"/>
          </a:lnRef>
          <a:fillRef idx="3">
            <a:schemeClr val="accent4"/>
          </a:fillRef>
          <a:effectRef idx="3">
            <a:schemeClr val="accent4"/>
          </a:effectRef>
          <a:fontRef idx="minor">
            <a:schemeClr val="lt1"/>
          </a:fontRef>
        </p:style>
        <p:txBody>
          <a:bodyPr>
            <a:normAutofit/>
          </a:bodyPr>
          <a:lstStyle/>
          <a:p>
            <a:pPr algn="r" rtl="1">
              <a:buNone/>
            </a:pPr>
            <a:r>
              <a:rPr lang="fa-IR" sz="2400" dirty="0" smtClean="0">
                <a:ln>
                  <a:solidFill>
                    <a:schemeClr val="tx1"/>
                  </a:solidFill>
                </a:ln>
                <a:solidFill>
                  <a:schemeClr val="tx1">
                    <a:lumMod val="75000"/>
                    <a:lumOff val="25000"/>
                  </a:schemeClr>
                </a:solidFill>
                <a:latin typeface="Tahoma" pitchFamily="34" charset="0"/>
                <a:ea typeface="Tahoma" pitchFamily="34" charset="0"/>
                <a:cs typeface="Tahoma" pitchFamily="34" charset="0"/>
              </a:rPr>
              <a:t>آزمون های«مدادکاغذی»(</a:t>
            </a:r>
            <a:r>
              <a:rPr lang="en-US" sz="2400" dirty="0" smtClean="0">
                <a:ln>
                  <a:solidFill>
                    <a:schemeClr val="tx1"/>
                  </a:solidFill>
                </a:ln>
                <a:solidFill>
                  <a:schemeClr val="tx1">
                    <a:lumMod val="75000"/>
                    <a:lumOff val="25000"/>
                  </a:schemeClr>
                </a:solidFill>
                <a:latin typeface="Tahoma" pitchFamily="34" charset="0"/>
                <a:ea typeface="Tahoma" pitchFamily="34" charset="0"/>
                <a:cs typeface="Tahoma" pitchFamily="34" charset="0"/>
              </a:rPr>
              <a:t>paper-pencil tests </a:t>
            </a:r>
            <a:r>
              <a:rPr lang="fa-IR" sz="2400" dirty="0" smtClean="0">
                <a:ln>
                  <a:solidFill>
                    <a:schemeClr val="tx1"/>
                  </a:solidFill>
                </a:ln>
                <a:solidFill>
                  <a:schemeClr val="tx1">
                    <a:lumMod val="75000"/>
                    <a:lumOff val="25000"/>
                  </a:schemeClr>
                </a:solidFill>
                <a:latin typeface="Tahoma" pitchFamily="34" charset="0"/>
                <a:ea typeface="Tahoma" pitchFamily="34" charset="0"/>
                <a:cs typeface="Tahoma" pitchFamily="34" charset="0"/>
              </a:rPr>
              <a:t>)آزمون های پیشرفت تحصیلی متداولی هستند که خاص سنجش اهداف و انتظارت آموزشی و بازده های یادگیری </a:t>
            </a:r>
            <a:r>
              <a:rPr lang="fa-IR" sz="2400" dirty="0" smtClean="0">
                <a:ln>
                  <a:solidFill>
                    <a:schemeClr val="tx1"/>
                  </a:solidFill>
                </a:ln>
                <a:solidFill>
                  <a:srgbClr val="00B050"/>
                </a:solidFill>
                <a:latin typeface="Tahoma" pitchFamily="34" charset="0"/>
                <a:ea typeface="Tahoma" pitchFamily="34" charset="0"/>
                <a:cs typeface="Tahoma" pitchFamily="34" charset="0"/>
              </a:rPr>
              <a:t>حوزه های شناختی </a:t>
            </a:r>
            <a:r>
              <a:rPr lang="fa-IR" sz="2400" dirty="0" smtClean="0">
                <a:ln>
                  <a:solidFill>
                    <a:schemeClr val="tx1"/>
                  </a:solidFill>
                </a:ln>
                <a:solidFill>
                  <a:schemeClr val="tx1">
                    <a:lumMod val="75000"/>
                    <a:lumOff val="25000"/>
                  </a:schemeClr>
                </a:solidFill>
                <a:latin typeface="Tahoma" pitchFamily="34" charset="0"/>
                <a:ea typeface="Tahoma" pitchFamily="34" charset="0"/>
                <a:cs typeface="Tahoma" pitchFamily="34" charset="0"/>
              </a:rPr>
              <a:t>می باشندلذا من برای سنجش سایر حوزه های غیرشناختی،از جمله نگـرش ها،علایق و ارج نهادن ها (حوزه ی عاطفی )ومهارت های گوناگون(حوزه ی روانی – حرکتی) کلامی و .....باید از شیوه ی«سنجش عملکردی»  و« سنجش مشاهده ای»وازابزارهای خاص این شیوه ها، بهره و کمک بگیرم.</a:t>
            </a:r>
            <a:endParaRPr lang="fa-IR" sz="2400" dirty="0">
              <a:ln>
                <a:solidFill>
                  <a:schemeClr val="tx1"/>
                </a:solidFill>
              </a:ln>
              <a:solidFill>
                <a:schemeClr val="tx1">
                  <a:lumMod val="75000"/>
                  <a:lumOff val="25000"/>
                </a:schemeClr>
              </a:solidFill>
              <a:latin typeface="Tahoma" pitchFamily="34" charset="0"/>
              <a:ea typeface="Tahoma" pitchFamily="34" charset="0"/>
              <a:cs typeface="Tahoma" pitchFamily="34" charset="0"/>
            </a:endParaRPr>
          </a:p>
        </p:txBody>
      </p:sp>
      <p:sp>
        <p:nvSpPr>
          <p:cNvPr id="5" name="Rectangle 4"/>
          <p:cNvSpPr/>
          <p:nvPr/>
        </p:nvSpPr>
        <p:spPr>
          <a:xfrm>
            <a:off x="214282" y="142852"/>
            <a:ext cx="7715304"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dirty="0" smtClean="0"/>
              <a:t>من می دانم :</a:t>
            </a:r>
            <a:endParaRPr lang="fa-IR" sz="2800" dirty="0"/>
          </a:p>
        </p:txBody>
      </p:sp>
      <p:pic>
        <p:nvPicPr>
          <p:cNvPr id="2050" name="Picture 2" descr="C:\Documents and Settings\a\Desktop\مداد2.jpeg"/>
          <p:cNvPicPr>
            <a:picLocks noChangeAspect="1" noChangeArrowheads="1"/>
          </p:cNvPicPr>
          <p:nvPr/>
        </p:nvPicPr>
        <p:blipFill>
          <a:blip r:embed="rId3" cstate="print"/>
          <a:srcRect/>
          <a:stretch>
            <a:fillRect/>
          </a:stretch>
        </p:blipFill>
        <p:spPr bwMode="auto">
          <a:xfrm>
            <a:off x="8143899" y="1142984"/>
            <a:ext cx="1000101" cy="350046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2051" name="Picture 3" descr="C:\Documents and Settings\a\Desktop\سوال.jpeg"/>
          <p:cNvPicPr>
            <a:picLocks noChangeAspect="1" noChangeArrowheads="1"/>
          </p:cNvPicPr>
          <p:nvPr/>
        </p:nvPicPr>
        <p:blipFill>
          <a:blip r:embed="rId4" cstate="print"/>
          <a:srcRect/>
          <a:stretch>
            <a:fillRect/>
          </a:stretch>
        </p:blipFill>
        <p:spPr bwMode="auto">
          <a:xfrm>
            <a:off x="857224" y="4429132"/>
            <a:ext cx="2786082" cy="1928826"/>
          </a:xfrm>
          <a:prstGeom prst="rect">
            <a:avLst/>
          </a:prstGeom>
          <a:noFill/>
        </p:spPr>
      </p:pic>
      <p:sp>
        <p:nvSpPr>
          <p:cNvPr id="6" name="Cloud Callout 5"/>
          <p:cNvSpPr/>
          <p:nvPr/>
        </p:nvSpPr>
        <p:spPr>
          <a:xfrm>
            <a:off x="1643042" y="4143380"/>
            <a:ext cx="2714644" cy="2428892"/>
          </a:xfrm>
          <a:prstGeom prst="cloudCallout">
            <a:avLst>
              <a:gd name="adj1" fmla="val -54593"/>
              <a:gd name="adj2" fmla="val 40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آزمون های </a:t>
            </a:r>
            <a:r>
              <a:rPr lang="fa-IR" dirty="0" smtClean="0"/>
              <a:t> مداد- </a:t>
            </a:r>
            <a:r>
              <a:rPr lang="fa-IR" dirty="0" smtClean="0"/>
              <a:t>کاغذی</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08630"/>
          </a:xfrm>
          <a:solidFill>
            <a:srgbClr val="00B050"/>
          </a:solidFill>
        </p:spPr>
        <p:txBody>
          <a:bodyPr>
            <a:normAutofit/>
          </a:bodyPr>
          <a:lstStyle/>
          <a:p>
            <a:pPr algn="ctr"/>
            <a:r>
              <a:rPr lang="fa-IR" sz="1800" dirty="0" smtClean="0">
                <a:solidFill>
                  <a:srgbClr val="FFFF00"/>
                </a:solidFill>
              </a:rPr>
              <a:t>من می دانم  آزمون های  </a:t>
            </a:r>
            <a:r>
              <a:rPr lang="fa-IR" sz="1800" dirty="0" smtClean="0">
                <a:solidFill>
                  <a:srgbClr val="FFFF00"/>
                </a:solidFill>
              </a:rPr>
              <a:t>مداد-کاغذی </a:t>
            </a:r>
            <a:r>
              <a:rPr lang="fa-IR" sz="1800" dirty="0" smtClean="0">
                <a:solidFill>
                  <a:srgbClr val="FFFF00"/>
                </a:solidFill>
              </a:rPr>
              <a:t>از نظر </a:t>
            </a:r>
            <a:r>
              <a:rPr lang="fa-IR" sz="1800" dirty="0" smtClean="0">
                <a:solidFill>
                  <a:srgbClr val="7030A0"/>
                </a:solidFill>
              </a:rPr>
              <a:t>نوع پرسش </a:t>
            </a:r>
            <a:r>
              <a:rPr lang="fa-IR" sz="1800" dirty="0" smtClean="0">
                <a:solidFill>
                  <a:srgbClr val="FFFF00"/>
                </a:solidFill>
              </a:rPr>
              <a:t>انواع مختلفی دارد.</a:t>
            </a:r>
            <a:endParaRPr lang="en-US" sz="1800" dirty="0">
              <a:solidFill>
                <a:srgbClr val="FFFF00"/>
              </a:solidFill>
            </a:endParaRPr>
          </a:p>
        </p:txBody>
      </p:sp>
      <p:sp>
        <p:nvSpPr>
          <p:cNvPr id="3" name="Content Placeholder 2"/>
          <p:cNvSpPr>
            <a:spLocks noGrp="1"/>
          </p:cNvSpPr>
          <p:nvPr>
            <p:ph idx="1"/>
          </p:nvPr>
        </p:nvSpPr>
        <p:spPr>
          <a:xfrm>
            <a:off x="457200" y="1214422"/>
            <a:ext cx="7239000" cy="5241314"/>
          </a:xfrm>
          <a:solidFill>
            <a:srgbClr val="92D050"/>
          </a:solidFill>
        </p:spPr>
        <p:txBody>
          <a:bodyPr>
            <a:normAutofit fontScale="40000" lnSpcReduction="20000"/>
          </a:bodyPr>
          <a:lstStyle/>
          <a:p>
            <a:pPr algn="r" rtl="1">
              <a:buFont typeface="Wingdings" pitchFamily="2" charset="2"/>
              <a:buChar char="ü"/>
            </a:pPr>
            <a:r>
              <a:rPr lang="fa-IR" sz="2800" b="1" dirty="0" smtClean="0">
                <a:ln w="1905"/>
                <a:effectLst>
                  <a:innerShdw blurRad="69850" dist="43180" dir="5400000">
                    <a:srgbClr val="000000">
                      <a:alpha val="65000"/>
                    </a:srgbClr>
                  </a:innerShdw>
                </a:effectLst>
                <a:latin typeface="Arial Black" pitchFamily="34" charset="0"/>
              </a:rPr>
              <a:t>جور کردنی </a:t>
            </a:r>
          </a:p>
          <a:p>
            <a:pPr algn="r" rtl="1">
              <a:buFont typeface="Wingdings" pitchFamily="2" charset="2"/>
              <a:buChar char="ü"/>
            </a:pPr>
            <a:r>
              <a:rPr lang="fa-IR" sz="2800" b="1" dirty="0" smtClean="0">
                <a:ln w="1905"/>
                <a:effectLst>
                  <a:innerShdw blurRad="69850" dist="43180" dir="5400000">
                    <a:srgbClr val="000000">
                      <a:alpha val="65000"/>
                    </a:srgbClr>
                  </a:innerShdw>
                </a:effectLst>
                <a:latin typeface="Arial Black" pitchFamily="34" charset="0"/>
              </a:rPr>
              <a:t>صحیح-غلط                                  </a:t>
            </a:r>
          </a:p>
          <a:p>
            <a:pPr algn="r" rtl="1">
              <a:buFont typeface="Wingdings" pitchFamily="2" charset="2"/>
              <a:buChar char="ü"/>
            </a:pPr>
            <a:r>
              <a:rPr lang="fa-IR" sz="2800" b="1" dirty="0" smtClean="0">
                <a:ln w="1905"/>
                <a:effectLst>
                  <a:innerShdw blurRad="69850" dist="43180" dir="5400000">
                    <a:srgbClr val="000000">
                      <a:alpha val="65000"/>
                    </a:srgbClr>
                  </a:innerShdw>
                </a:effectLst>
                <a:latin typeface="Arial Black" pitchFamily="34" charset="0"/>
              </a:rPr>
              <a:t>چند گزینه </a:t>
            </a:r>
          </a:p>
          <a:p>
            <a:pPr algn="r" rtl="1">
              <a:buFont typeface="Wingdings" pitchFamily="2" charset="2"/>
              <a:buChar char="ü"/>
            </a:pPr>
            <a:r>
              <a:rPr lang="fa-IR" sz="2800" b="1" dirty="0" smtClean="0">
                <a:ln w="1905"/>
                <a:effectLst>
                  <a:innerShdw blurRad="69850" dist="43180" dir="5400000">
                    <a:srgbClr val="000000">
                      <a:alpha val="65000"/>
                    </a:srgbClr>
                  </a:innerShdw>
                </a:effectLst>
                <a:latin typeface="Arial Black" pitchFamily="34" charset="0"/>
              </a:rPr>
              <a:t>کامل کردنی</a:t>
            </a:r>
          </a:p>
          <a:p>
            <a:pPr algn="r" rtl="1">
              <a:buNone/>
            </a:pPr>
            <a:endParaRPr lang="fa-IR" sz="2800" b="1" dirty="0" smtClean="0">
              <a:ln w="1905"/>
              <a:effectLst>
                <a:innerShdw blurRad="69850" dist="43180" dir="5400000">
                  <a:srgbClr val="000000">
                    <a:alpha val="65000"/>
                  </a:srgbClr>
                </a:innerShdw>
              </a:effectLst>
              <a:latin typeface="Arial Black" pitchFamily="34" charset="0"/>
            </a:endParaRPr>
          </a:p>
          <a:p>
            <a:pPr algn="r" rtl="1">
              <a:buFont typeface="Wingdings" pitchFamily="2" charset="2"/>
              <a:buChar char="ü"/>
            </a:pPr>
            <a:r>
              <a:rPr lang="fa-IR" sz="2800" b="1" dirty="0" smtClean="0">
                <a:ln w="1905"/>
                <a:effectLst>
                  <a:innerShdw blurRad="69850" dist="43180" dir="5400000">
                    <a:srgbClr val="000000">
                      <a:alpha val="65000"/>
                    </a:srgbClr>
                  </a:innerShdw>
                </a:effectLst>
                <a:latin typeface="Arial Black" pitchFamily="34" charset="0"/>
              </a:rPr>
              <a:t> تشریحی کوتاه پاسخ                                   باز پاسخ  ( چند راه حل درست دارد )     </a:t>
            </a:r>
          </a:p>
          <a:p>
            <a:pPr algn="r" rtl="1">
              <a:buFont typeface="Wingdings" pitchFamily="2" charset="2"/>
              <a:buChar char="ü"/>
            </a:pPr>
            <a:r>
              <a:rPr lang="fa-IR" sz="2800" b="1" dirty="0" smtClean="0">
                <a:ln w="1905"/>
                <a:effectLst>
                  <a:innerShdw blurRad="69850" dist="43180" dir="5400000">
                    <a:srgbClr val="000000">
                      <a:alpha val="65000"/>
                    </a:srgbClr>
                  </a:innerShdw>
                </a:effectLst>
                <a:latin typeface="Arial Black" pitchFamily="34" charset="0"/>
              </a:rPr>
              <a:t>تشریحـــی بلند پاسخ                                   </a:t>
            </a:r>
            <a:r>
              <a:rPr lang="fa-IR" sz="2800" b="1" dirty="0" smtClean="0">
                <a:ln w="1905"/>
                <a:effectLst>
                  <a:innerShdw blurRad="69850" dist="43180" dir="5400000">
                    <a:srgbClr val="000000">
                      <a:alpha val="65000"/>
                    </a:srgbClr>
                  </a:innerShdw>
                </a:effectLst>
                <a:latin typeface="Arial Black" pitchFamily="34" charset="0"/>
              </a:rPr>
              <a:t>باز </a:t>
            </a:r>
            <a:r>
              <a:rPr lang="fa-IR" sz="2800" b="1" dirty="0" smtClean="0">
                <a:ln w="1905"/>
                <a:effectLst>
                  <a:innerShdw blurRad="69850" dist="43180" dir="5400000">
                    <a:srgbClr val="000000">
                      <a:alpha val="65000"/>
                    </a:srgbClr>
                  </a:innerShdw>
                </a:effectLst>
                <a:latin typeface="Arial Black" pitchFamily="34" charset="0"/>
              </a:rPr>
              <a:t>پا یان ( یک راه حل درست دارد)</a:t>
            </a:r>
          </a:p>
          <a:p>
            <a:pPr algn="r" rtl="1">
              <a:buNone/>
            </a:pPr>
            <a:endParaRPr lang="fa-IR" sz="2800" b="1" dirty="0" smtClean="0">
              <a:ln w="1905"/>
              <a:effectLst>
                <a:innerShdw blurRad="69850" dist="43180" dir="5400000">
                  <a:srgbClr val="000000">
                    <a:alpha val="65000"/>
                  </a:srgbClr>
                </a:innerShdw>
              </a:effectLst>
              <a:latin typeface="Arial Black" pitchFamily="34" charset="0"/>
            </a:endParaRPr>
          </a:p>
          <a:p>
            <a:pPr algn="r">
              <a:buNone/>
            </a:pPr>
            <a:r>
              <a:rPr lang="fa-IR" sz="2800" b="1" dirty="0" smtClean="0">
                <a:ln w="1905"/>
                <a:effectLst>
                  <a:innerShdw blurRad="69850" dist="43180" dir="5400000">
                    <a:srgbClr val="000000">
                      <a:alpha val="65000"/>
                    </a:srgbClr>
                  </a:innerShdw>
                </a:effectLst>
                <a:latin typeface="Arial Black" pitchFamily="34" charset="0"/>
              </a:rPr>
              <a:t> است  که هم برای اندازه گیری دانش کلی ، محفوظات و درک و فهم استفاده می شود و هم سطوح بالاتر نیز مورد توجه قرار می گیرد .به سخن دیگر در طرح پرسش های آزمون مداد کاغذی صرفا از افعالی مانند «نام ببرید،مثال بزنید ،تعریف کنید، شرح دهید ،فهرست کنیدو.....)استفاده نمی کنم، بلکه از افعالی مانند «مقایسه کنید،طبقه بندی کنید ، دلیل بیاورید ، تفاوت و شباهت را بیان کنید ، حدس بزنید و....) نیز استفاده می کنم. من می دانم افعال نوع اول برای پرسش های در حد حافظه و درک و فهم به کار می روند و برای پرسش های در حد کاربرد ،تجزیه و تحلیل و بالا تر به افعال نوع دوم نیاز دارم .</a:t>
            </a:r>
          </a:p>
          <a:p>
            <a:pPr algn="r">
              <a:buNone/>
            </a:pPr>
            <a:r>
              <a:rPr lang="fa-IR" sz="2800" b="1" dirty="0" smtClean="0">
                <a:ln w="1905"/>
                <a:effectLst>
                  <a:innerShdw blurRad="69850" dist="43180" dir="5400000">
                    <a:srgbClr val="000000">
                      <a:alpha val="65000"/>
                    </a:srgbClr>
                  </a:innerShdw>
                </a:effectLst>
                <a:latin typeface="Arial Black" pitchFamily="34" charset="0"/>
              </a:rPr>
              <a:t>مثلاً: </a:t>
            </a:r>
          </a:p>
          <a:p>
            <a:pPr algn="r">
              <a:buNone/>
            </a:pPr>
            <a:r>
              <a:rPr lang="fa-IR" sz="2800" b="1" dirty="0" smtClean="0">
                <a:ln w="1905"/>
                <a:effectLst>
                  <a:innerShdw blurRad="69850" dist="43180" dir="5400000">
                    <a:srgbClr val="000000">
                      <a:alpha val="65000"/>
                    </a:srgbClr>
                  </a:innerShdw>
                </a:effectLst>
                <a:latin typeface="Arial Black" pitchFamily="34" charset="0"/>
              </a:rPr>
              <a:t>      </a:t>
            </a:r>
            <a:r>
              <a:rPr lang="fa-IR" sz="2400" b="1" dirty="0" smtClean="0">
                <a:ln w="1905"/>
                <a:effectLst>
                  <a:innerShdw blurRad="69850" dist="43180" dir="5400000">
                    <a:srgbClr val="000000">
                      <a:alpha val="65000"/>
                    </a:srgbClr>
                  </a:innerShdw>
                </a:effectLst>
                <a:latin typeface="Arial Black" pitchFamily="34" charset="0"/>
              </a:rPr>
              <a:t>*گل ها را از نظر نوع استفاده در زندگی خودتان طبقه بندی کنید .</a:t>
            </a:r>
          </a:p>
          <a:p>
            <a:pPr algn="r" rtl="1"/>
            <a:r>
              <a:rPr lang="fa-IR" sz="2400" b="1" dirty="0" smtClean="0">
                <a:ln w="1905"/>
                <a:effectLst>
                  <a:innerShdw blurRad="69850" dist="43180" dir="5400000">
                    <a:srgbClr val="000000">
                      <a:alpha val="65000"/>
                    </a:srgbClr>
                  </a:innerShdw>
                </a:effectLst>
                <a:latin typeface="Arial Black" pitchFamily="34" charset="0"/>
              </a:rPr>
              <a:t>* اگر میزان بارندگی در فصل بهار منطقه ای نصف شود پیش بینی کنید چه اتفاقاتی می افتد؟برای پیش بینی خود دلیل بیاورید.</a:t>
            </a:r>
          </a:p>
          <a:p>
            <a:pPr algn="r" rtl="1"/>
            <a:r>
              <a:rPr lang="fa-IR" sz="2400" b="1" dirty="0" smtClean="0">
                <a:ln w="1905"/>
                <a:effectLst>
                  <a:innerShdw blurRad="69850" dist="43180" dir="5400000">
                    <a:srgbClr val="000000">
                      <a:alpha val="65000"/>
                    </a:srgbClr>
                  </a:innerShdw>
                </a:effectLst>
                <a:latin typeface="Arial Black" pitchFamily="34" charset="0"/>
              </a:rPr>
              <a:t>* یک پروانه و گنجشک را باهم مقایسه کن و شباهت ها و تفاوت های آن ها را بیان کن.</a:t>
            </a:r>
          </a:p>
          <a:p>
            <a:pPr algn="r" rtl="1"/>
            <a:r>
              <a:rPr lang="fa-IR" sz="2400" b="1" dirty="0" smtClean="0">
                <a:ln w="1905"/>
                <a:effectLst>
                  <a:innerShdw blurRad="69850" dist="43180" dir="5400000">
                    <a:srgbClr val="000000">
                      <a:alpha val="65000"/>
                    </a:srgbClr>
                  </a:innerShdw>
                </a:effectLst>
                <a:latin typeface="Arial Black" pitchFamily="34" charset="0"/>
              </a:rPr>
              <a:t>اگر بخواهید یک کشاورز را راهنمایی کنید که امسال محصول گندم بهترو بیشتری برداشت کند به او چه </a:t>
            </a:r>
          </a:p>
          <a:p>
            <a:pPr algn="r">
              <a:buNone/>
            </a:pPr>
            <a:r>
              <a:rPr lang="fa-IR" sz="2400" b="1" dirty="0" smtClean="0">
                <a:ln w="1905"/>
                <a:effectLst>
                  <a:innerShdw blurRad="69850" dist="43180" dir="5400000">
                    <a:srgbClr val="000000">
                      <a:alpha val="65000"/>
                    </a:srgbClr>
                  </a:innerShdw>
                </a:effectLst>
                <a:latin typeface="Arial Black" pitchFamily="34" charset="0"/>
              </a:rPr>
              <a:t>کارهایی پیشنهاد می دهید تا آن ها را انجام دهد؟</a:t>
            </a:r>
          </a:p>
          <a:p>
            <a:pPr algn="r"/>
            <a:r>
              <a:rPr lang="fa-IR" sz="2400" b="1" dirty="0" smtClean="0">
                <a:ln w="1905"/>
                <a:effectLst>
                  <a:innerShdw blurRad="69850" dist="43180" dir="5400000">
                    <a:srgbClr val="000000">
                      <a:alpha val="65000"/>
                    </a:srgbClr>
                  </a:innerShdw>
                </a:effectLst>
                <a:latin typeface="Arial Black" pitchFamily="34" charset="0"/>
              </a:rPr>
              <a:t>                                    </a:t>
            </a:r>
          </a:p>
          <a:p>
            <a:pPr algn="r"/>
            <a:endParaRPr lang="fa-IR" sz="2400" b="1" dirty="0" smtClean="0">
              <a:ln w="1905"/>
              <a:effectLst>
                <a:innerShdw blurRad="69850" dist="43180" dir="5400000">
                  <a:srgbClr val="000000">
                    <a:alpha val="65000"/>
                  </a:srgbClr>
                </a:innerShdw>
              </a:effectLst>
              <a:latin typeface="Arial Black" pitchFamily="34" charset="0"/>
            </a:endParaRPr>
          </a:p>
          <a:p>
            <a:pPr algn="r" rtl="1"/>
            <a:r>
              <a:rPr lang="fa-IR" sz="2400" b="1" dirty="0" smtClean="0">
                <a:ln w="1905"/>
                <a:effectLst>
                  <a:innerShdw blurRad="69850" dist="43180" dir="5400000">
                    <a:srgbClr val="000000">
                      <a:alpha val="65000"/>
                    </a:srgbClr>
                  </a:innerShdw>
                </a:effectLst>
                <a:latin typeface="Arial Black" pitchFamily="34" charset="0"/>
              </a:rPr>
              <a:t>مثال های قید شده مستقیما از دانش و آگاهی دانش آموز پرسش نمی کند بلکه به صورت غیر مستقیم و با درگیر کردن ذهن دانش آموز از او خواسته می شود تا دانش خود را به کار گیرد..</a:t>
            </a:r>
          </a:p>
          <a:p>
            <a:pPr algn="r"/>
            <a:endParaRPr lang="en-US" dirty="0"/>
          </a:p>
        </p:txBody>
      </p:sp>
      <p:cxnSp>
        <p:nvCxnSpPr>
          <p:cNvPr id="6" name="Straight Arrow Connector 5"/>
          <p:cNvCxnSpPr/>
          <p:nvPr/>
        </p:nvCxnSpPr>
        <p:spPr>
          <a:xfrm rot="10800000">
            <a:off x="4572000" y="2571744"/>
            <a:ext cx="1285884"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0800000">
            <a:off x="4572000" y="2357430"/>
            <a:ext cx="1357322"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6000760" y="5143512"/>
            <a:ext cx="1500198"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من آگاهم که:</a:t>
            </a:r>
            <a:endParaRPr lang="en-US" dirty="0"/>
          </a:p>
        </p:txBody>
      </p:sp>
      <p:pic>
        <p:nvPicPr>
          <p:cNvPr id="12292" name="Picture 4" descr="C:\Documents and Settings\a\Desktop\مدادو اب.jpeg"/>
          <p:cNvPicPr>
            <a:picLocks noChangeAspect="1" noChangeArrowheads="1"/>
          </p:cNvPicPr>
          <p:nvPr/>
        </p:nvPicPr>
        <p:blipFill>
          <a:blip r:embed="rId2" cstate="print"/>
          <a:srcRect/>
          <a:stretch>
            <a:fillRect/>
          </a:stretch>
        </p:blipFill>
        <p:spPr bwMode="auto">
          <a:xfrm>
            <a:off x="8215338" y="1428736"/>
            <a:ext cx="928662" cy="171451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2293" name="Picture 5" descr="C:\Documents and Settings\a\Desktop\مداداسیر.jpeg"/>
          <p:cNvPicPr>
            <a:picLocks noChangeAspect="1" noChangeArrowheads="1"/>
          </p:cNvPicPr>
          <p:nvPr/>
        </p:nvPicPr>
        <p:blipFill>
          <a:blip r:embed="rId3" cstate="print"/>
          <a:srcRect/>
          <a:stretch>
            <a:fillRect/>
          </a:stretch>
        </p:blipFill>
        <p:spPr bwMode="auto">
          <a:xfrm>
            <a:off x="8215338" y="3214686"/>
            <a:ext cx="928662" cy="171451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3">
                                            <p:txEl>
                                              <p:pRg st="17" end="17"/>
                                            </p:txEl>
                                          </p:spTgt>
                                        </p:tgtEl>
                                        <p:attrNameLst>
                                          <p:attrName>style.visibility</p:attrName>
                                        </p:attrNameLst>
                                      </p:cBhvr>
                                      <p:to>
                                        <p:strVal val="visible"/>
                                      </p:to>
                                    </p:set>
                                    <p:anim calcmode="lin" valueType="num">
                                      <p:cBhvr additive="base">
                                        <p:cTn id="103"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3">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512744"/>
          </a:xfrm>
        </p:spPr>
        <p:style>
          <a:lnRef idx="1">
            <a:schemeClr val="accent4"/>
          </a:lnRef>
          <a:fillRef idx="2">
            <a:schemeClr val="accent4"/>
          </a:fillRef>
          <a:effectRef idx="1">
            <a:schemeClr val="accent4"/>
          </a:effectRef>
          <a:fontRef idx="minor">
            <a:schemeClr val="dk1"/>
          </a:fontRef>
        </p:style>
        <p:txBody>
          <a:bodyPr>
            <a:noAutofit/>
          </a:bodyPr>
          <a:lstStyle/>
          <a:p>
            <a:pPr algn="ctr"/>
            <a:r>
              <a:rPr lang="fa-IR" sz="1800" dirty="0" smtClean="0"/>
              <a:t>  من نمونه ای از پرسش های باز پاسخ (واگرا)را می دانم.</a:t>
            </a:r>
            <a:endParaRPr lang="fa-IR" sz="1800" dirty="0"/>
          </a:p>
        </p:txBody>
      </p:sp>
      <p:sp>
        <p:nvSpPr>
          <p:cNvPr id="3" name="Content Placeholder 2"/>
          <p:cNvSpPr>
            <a:spLocks noGrp="1"/>
          </p:cNvSpPr>
          <p:nvPr>
            <p:ph sz="quarter" idx="2"/>
          </p:nvPr>
        </p:nvSpPr>
        <p:spPr>
          <a:xfrm>
            <a:off x="357158" y="1000108"/>
            <a:ext cx="3900518" cy="4391036"/>
          </a:xfrm>
        </p:spPr>
        <p:style>
          <a:lnRef idx="3">
            <a:schemeClr val="lt1"/>
          </a:lnRef>
          <a:fillRef idx="1">
            <a:schemeClr val="accent2"/>
          </a:fillRef>
          <a:effectRef idx="1">
            <a:schemeClr val="accent2"/>
          </a:effectRef>
          <a:fontRef idx="minor">
            <a:schemeClr val="lt1"/>
          </a:fontRef>
        </p:style>
        <p:txBody>
          <a:bodyPr>
            <a:normAutofit fontScale="92500" lnSpcReduction="10000"/>
          </a:bodyPr>
          <a:lstStyle/>
          <a:p>
            <a:pPr algn="r" rtl="1"/>
            <a:r>
              <a:rPr lang="fa-IR" dirty="0" smtClean="0">
                <a:solidFill>
                  <a:schemeClr val="tx1"/>
                </a:solidFill>
              </a:rPr>
              <a:t>فکر کن که بااستفاده از جمع ، تفریق ، ضرب و تقسیم اعدادیک تا نه از جه راه  هایی می توانی به عدد 23 برسی ؟ ان راه حل ها را بنویس.</a:t>
            </a:r>
          </a:p>
          <a:p>
            <a:pPr algn="r" rtl="1"/>
            <a:r>
              <a:rPr lang="fa-IR" dirty="0" smtClean="0">
                <a:solidFill>
                  <a:schemeClr val="tx1"/>
                </a:solidFill>
              </a:rPr>
              <a:t>برای روز تولّد دوستت یک کارت تبریک نقّاشی کن ،ازخودت جمله ای زیبا روی آن بنویس.</a:t>
            </a:r>
          </a:p>
          <a:p>
            <a:pPr algn="r" rtl="1"/>
            <a:r>
              <a:rPr lang="fa-IR" dirty="0" smtClean="0">
                <a:solidFill>
                  <a:schemeClr val="tx1"/>
                </a:solidFill>
              </a:rPr>
              <a:t>اگر برای خرید کتاب به کتاب فروشی مراجعه کردی چه کتاب هایی را انتخاب می کنی ؟ دلایل انتخابت چیست ؟</a:t>
            </a:r>
            <a:endParaRPr lang="fa-IR" dirty="0">
              <a:solidFill>
                <a:schemeClr val="tx1"/>
              </a:solidFill>
            </a:endParaRPr>
          </a:p>
        </p:txBody>
      </p:sp>
      <p:sp>
        <p:nvSpPr>
          <p:cNvPr id="4" name="Content Placeholder 3"/>
          <p:cNvSpPr>
            <a:spLocks noGrp="1"/>
          </p:cNvSpPr>
          <p:nvPr>
            <p:ph sz="quarter" idx="4"/>
          </p:nvPr>
        </p:nvSpPr>
        <p:spPr>
          <a:xfrm>
            <a:off x="4357686" y="1142984"/>
            <a:ext cx="3657600" cy="4319598"/>
          </a:xfrm>
        </p:spPr>
        <p:style>
          <a:lnRef idx="0">
            <a:schemeClr val="accent2"/>
          </a:lnRef>
          <a:fillRef idx="3">
            <a:schemeClr val="accent2"/>
          </a:fillRef>
          <a:effectRef idx="3">
            <a:schemeClr val="accent2"/>
          </a:effectRef>
          <a:fontRef idx="minor">
            <a:schemeClr val="lt1"/>
          </a:fontRef>
        </p:style>
        <p:txBody>
          <a:bodyPr>
            <a:normAutofit fontScale="77500" lnSpcReduction="20000"/>
          </a:bodyPr>
          <a:lstStyle/>
          <a:p>
            <a:pPr algn="r" rtl="1"/>
            <a:r>
              <a:rPr lang="fa-IR" dirty="0" smtClean="0">
                <a:solidFill>
                  <a:schemeClr val="tx1"/>
                </a:solidFill>
              </a:rPr>
              <a:t>در یک آکواریم یک ماهی و یک جلبک دریایی زندگی می کنند بین این دو موجود زنده در آکواریم چه ارتباطی  می تواند و جود داشته باشد .</a:t>
            </a:r>
          </a:p>
          <a:p>
            <a:pPr algn="r" rtl="1"/>
            <a:r>
              <a:rPr lang="fa-IR" dirty="0" smtClean="0">
                <a:solidFill>
                  <a:schemeClr val="tx1"/>
                </a:solidFill>
              </a:rPr>
              <a:t>  اگر بخواهی جمع اعداد کسری را به مادرت یاددهی چه کار می کنی ؟ از چه وسایلی استفاده می کنی ؟آن ها را انجام بده و نتیجه را بیاور .</a:t>
            </a:r>
          </a:p>
          <a:p>
            <a:pPr algn="r" rtl="1">
              <a:buNone/>
            </a:pPr>
            <a:endParaRPr lang="fa-IR" dirty="0" smtClean="0">
              <a:solidFill>
                <a:schemeClr val="tx1"/>
              </a:solidFill>
            </a:endParaRPr>
          </a:p>
          <a:p>
            <a:pPr algn="r">
              <a:buFont typeface="Courier New" pitchFamily="49" charset="0"/>
              <a:buChar char="o"/>
            </a:pPr>
            <a:r>
              <a:rPr lang="fa-IR" dirty="0" smtClean="0">
                <a:solidFill>
                  <a:schemeClr val="tx1"/>
                </a:solidFill>
              </a:rPr>
              <a:t>به چند طریق می توان یک لوزی را به دو قسمت مساوی تقسیم کنید با رسم شکل نشان دهید .</a:t>
            </a:r>
            <a:r>
              <a:rPr lang="fa-IR" dirty="0" smtClean="0"/>
              <a:t>                                 </a:t>
            </a:r>
            <a:endParaRPr lang="fa-IR" dirty="0"/>
          </a:p>
        </p:txBody>
      </p:sp>
      <p:sp>
        <p:nvSpPr>
          <p:cNvPr id="7" name="Rectangle 6"/>
          <p:cNvSpPr/>
          <p:nvPr/>
        </p:nvSpPr>
        <p:spPr>
          <a:xfrm>
            <a:off x="1857356" y="5500702"/>
            <a:ext cx="3643338" cy="1143008"/>
          </a:xfrm>
          <a:prstGeom prst="rect">
            <a:avLst/>
          </a:prstGeom>
        </p:spPr>
        <p:style>
          <a:lnRef idx="1">
            <a:schemeClr val="accent4"/>
          </a:lnRef>
          <a:fillRef idx="3">
            <a:schemeClr val="accent4"/>
          </a:fillRef>
          <a:effectRef idx="2">
            <a:schemeClr val="accent4"/>
          </a:effectRef>
          <a:fontRef idx="minor">
            <a:schemeClr val="lt1"/>
          </a:fontRef>
        </p:style>
        <p:txBody>
          <a:bodyPr rtlCol="1" anchor="ctr"/>
          <a:lstStyle/>
          <a:p>
            <a:pPr algn="r"/>
            <a:r>
              <a:rPr lang="fa-IR" sz="1400" dirty="0" smtClean="0">
                <a:solidFill>
                  <a:schemeClr val="tx1"/>
                </a:solidFill>
              </a:rPr>
              <a:t>این سوال ها دارای پاسخ مشخصی نیستند برای همین به آن ها واگرا  می گویند .من می دانم  دانش آموز از مسیر معمولی به دنبال پاسخ نیست بلکه خود تولید پاسخ جدید و نویی را می کند</a:t>
            </a:r>
            <a:r>
              <a:rPr lang="fa-IR" sz="2000" dirty="0" smtClean="0">
                <a:solidFill>
                  <a:schemeClr val="tx1"/>
                </a:solidFill>
              </a:rPr>
              <a:t>.</a:t>
            </a:r>
            <a:endParaRPr lang="fa-IR" sz="2000" dirty="0">
              <a:solidFill>
                <a:schemeClr val="tx1"/>
              </a:solidFill>
            </a:endParaRPr>
          </a:p>
        </p:txBody>
      </p:sp>
      <p:pic>
        <p:nvPicPr>
          <p:cNvPr id="3074" name="Picture 2" descr="C:\Documents and Settings\a\Desktop\مداد.jpeg"/>
          <p:cNvPicPr>
            <a:picLocks noChangeAspect="1" noChangeArrowheads="1"/>
          </p:cNvPicPr>
          <p:nvPr/>
        </p:nvPicPr>
        <p:blipFill>
          <a:blip r:embed="rId3" cstate="print"/>
          <a:srcRect/>
          <a:stretch>
            <a:fillRect/>
          </a:stretch>
        </p:blipFill>
        <p:spPr bwMode="auto">
          <a:xfrm>
            <a:off x="7161569" y="10868"/>
            <a:ext cx="1053769" cy="989240"/>
          </a:xfrm>
          <a:prstGeom prst="rect">
            <a:avLst/>
          </a:prstGeom>
          <a:noFill/>
        </p:spPr>
      </p:pic>
      <p:pic>
        <p:nvPicPr>
          <p:cNvPr id="3075" name="Picture 3" descr="C:\Documents and Settings\a\Desktop\مداد ونقاشی.jpeg"/>
          <p:cNvPicPr>
            <a:picLocks noChangeAspect="1" noChangeArrowheads="1"/>
          </p:cNvPicPr>
          <p:nvPr/>
        </p:nvPicPr>
        <p:blipFill>
          <a:blip r:embed="rId4" cstate="print"/>
          <a:srcRect/>
          <a:stretch>
            <a:fillRect/>
          </a:stretch>
        </p:blipFill>
        <p:spPr bwMode="auto">
          <a:xfrm>
            <a:off x="8286776" y="2357430"/>
            <a:ext cx="714381" cy="177164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bg/>
                                          </p:spTgt>
                                        </p:tgtEl>
                                        <p:attrNameLst>
                                          <p:attrName>style.visibility</p:attrName>
                                        </p:attrNameLst>
                                      </p:cBhvr>
                                      <p:to>
                                        <p:strVal val="visible"/>
                                      </p:to>
                                    </p:set>
                                    <p:anim calcmode="lin" valueType="num">
                                      <p:cBhvr additive="base">
                                        <p:cTn id="13" dur="500" fill="hold"/>
                                        <p:tgtEl>
                                          <p:spTgt spid="7">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7">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4" presetClass="entr" presetSubtype="0" fill="hold" grpId="0" nodeType="clickEffect">
                                  <p:stCondLst>
                                    <p:cond delay="0"/>
                                  </p:stCondLst>
                                  <p:childTnLst>
                                    <p:set>
                                      <p:cBhvr>
                                        <p:cTn id="24" dur="1" fill="hold">
                                          <p:stCondLst>
                                            <p:cond delay="0"/>
                                          </p:stCondLst>
                                        </p:cTn>
                                        <p:tgtEl>
                                          <p:spTgt spid="4">
                                            <p:bg/>
                                          </p:spTgt>
                                        </p:tgtEl>
                                        <p:attrNameLst>
                                          <p:attrName>style.visibility</p:attrName>
                                        </p:attrNameLst>
                                      </p:cBhvr>
                                      <p:to>
                                        <p:strVal val="visible"/>
                                      </p:to>
                                    </p:set>
                                    <p:anim from="(-#ppt_w/2)" to="(#ppt_x)" calcmode="lin" valueType="num">
                                      <p:cBhvr>
                                        <p:cTn id="25" dur="600" fill="hold">
                                          <p:stCondLst>
                                            <p:cond delay="0"/>
                                          </p:stCondLst>
                                        </p:cTn>
                                        <p:tgtEl>
                                          <p:spTgt spid="4">
                                            <p:bg/>
                                          </p:spTgt>
                                        </p:tgtEl>
                                        <p:attrNameLst>
                                          <p:attrName>ppt_x</p:attrName>
                                        </p:attrNameLst>
                                      </p:cBhvr>
                                    </p:anim>
                                    <p:anim from="0" to="-1.0" calcmode="lin" valueType="num">
                                      <p:cBhvr>
                                        <p:cTn id="26" dur="200" decel="50000" autoRev="1" fill="hold">
                                          <p:stCondLst>
                                            <p:cond delay="600"/>
                                          </p:stCondLst>
                                        </p:cTn>
                                        <p:tgtEl>
                                          <p:spTgt spid="4">
                                            <p:bg/>
                                          </p:spTgt>
                                        </p:tgtEl>
                                        <p:attrNameLst>
                                          <p:attrName>xshear</p:attrName>
                                        </p:attrNameLst>
                                      </p:cBhvr>
                                    </p:anim>
                                    <p:animScale>
                                      <p:cBhvr>
                                        <p:cTn id="27" dur="200" decel="100000" autoRev="1" fill="hold">
                                          <p:stCondLst>
                                            <p:cond delay="600"/>
                                          </p:stCondLst>
                                        </p:cTn>
                                        <p:tgtEl>
                                          <p:spTgt spid="4">
                                            <p:bg/>
                                          </p:spTgt>
                                        </p:tgtEl>
                                      </p:cBhvr>
                                      <p:from x="100000" y="100000"/>
                                      <p:to x="80000" y="100000"/>
                                    </p:animScale>
                                    <p:anim by="(#ppt_h/3+#ppt_w*0.1)" calcmode="lin" valueType="num">
                                      <p:cBhvr additive="sum">
                                        <p:cTn id="28" dur="200" decel="100000" autoRev="1" fill="hold">
                                          <p:stCondLst>
                                            <p:cond delay="600"/>
                                          </p:stCondLst>
                                        </p:cTn>
                                        <p:tgtEl>
                                          <p:spTgt spid="4">
                                            <p:bg/>
                                          </p:spTgt>
                                        </p:tgtEl>
                                        <p:attrNameLst>
                                          <p:attrName>ppt_x</p:attrName>
                                        </p:attrNameLst>
                                      </p:cBhvr>
                                    </p:anim>
                                  </p:childTnLst>
                                </p:cTn>
                              </p:par>
                            </p:childTnLst>
                          </p:cTn>
                        </p:par>
                      </p:childTnLst>
                    </p:cTn>
                  </p:par>
                  <p:par>
                    <p:cTn id="29" fill="hold">
                      <p:stCondLst>
                        <p:cond delay="indefinite"/>
                      </p:stCondLst>
                      <p:childTnLst>
                        <p:par>
                          <p:cTn id="30" fill="hold">
                            <p:stCondLst>
                              <p:cond delay="0"/>
                            </p:stCondLst>
                            <p:childTnLst>
                              <p:par>
                                <p:cTn id="31" presetID="34" presetClass="entr" presetSubtype="0" fill="hold" grpId="0" nodeType="clickEffect">
                                  <p:stCondLst>
                                    <p:cond delay="0"/>
                                  </p:stCondLst>
                                  <p:childTnLst>
                                    <p:set>
                                      <p:cBhvr>
                                        <p:cTn id="32" dur="1" fill="hold">
                                          <p:stCondLst>
                                            <p:cond delay="0"/>
                                          </p:stCondLst>
                                        </p:cTn>
                                        <p:tgtEl>
                                          <p:spTgt spid="4">
                                            <p:txEl>
                                              <p:pRg st="0" end="0"/>
                                            </p:txEl>
                                          </p:spTgt>
                                        </p:tgtEl>
                                        <p:attrNameLst>
                                          <p:attrName>style.visibility</p:attrName>
                                        </p:attrNameLst>
                                      </p:cBhvr>
                                      <p:to>
                                        <p:strVal val="visible"/>
                                      </p:to>
                                    </p:set>
                                    <p:anim from="(-#ppt_w/2)" to="(#ppt_x)" calcmode="lin" valueType="num">
                                      <p:cBhvr>
                                        <p:cTn id="33" dur="600" fill="hold">
                                          <p:stCondLst>
                                            <p:cond delay="0"/>
                                          </p:stCondLst>
                                        </p:cTn>
                                        <p:tgtEl>
                                          <p:spTgt spid="4">
                                            <p:txEl>
                                              <p:pRg st="0" end="0"/>
                                            </p:txEl>
                                          </p:spTgt>
                                        </p:tgtEl>
                                        <p:attrNameLst>
                                          <p:attrName>ppt_x</p:attrName>
                                        </p:attrNameLst>
                                      </p:cBhvr>
                                    </p:anim>
                                    <p:anim from="0" to="-1.0" calcmode="lin" valueType="num">
                                      <p:cBhvr>
                                        <p:cTn id="34" dur="200" decel="50000" autoRev="1" fill="hold">
                                          <p:stCondLst>
                                            <p:cond delay="600"/>
                                          </p:stCondLst>
                                        </p:cTn>
                                        <p:tgtEl>
                                          <p:spTgt spid="4">
                                            <p:txEl>
                                              <p:pRg st="0" end="0"/>
                                            </p:txEl>
                                          </p:spTgt>
                                        </p:tgtEl>
                                        <p:attrNameLst>
                                          <p:attrName>xshear</p:attrName>
                                        </p:attrNameLst>
                                      </p:cBhvr>
                                    </p:anim>
                                    <p:animScale>
                                      <p:cBhvr>
                                        <p:cTn id="35" dur="200" decel="100000" autoRev="1" fill="hold">
                                          <p:stCondLst>
                                            <p:cond delay="600"/>
                                          </p:stCondLst>
                                        </p:cTn>
                                        <p:tgtEl>
                                          <p:spTgt spid="4">
                                            <p:txEl>
                                              <p:pRg st="0" end="0"/>
                                            </p:txEl>
                                          </p:spTgt>
                                        </p:tgtEl>
                                      </p:cBhvr>
                                      <p:from x="100000" y="100000"/>
                                      <p:to x="80000" y="100000"/>
                                    </p:animScale>
                                    <p:anim by="(#ppt_h/3+#ppt_w*0.1)" calcmode="lin" valueType="num">
                                      <p:cBhvr additive="sum">
                                        <p:cTn id="36" dur="200" decel="100000" autoRev="1" fill="hold">
                                          <p:stCondLst>
                                            <p:cond delay="600"/>
                                          </p:stCondLst>
                                        </p:cTn>
                                        <p:tgtEl>
                                          <p:spTgt spid="4">
                                            <p:txEl>
                                              <p:pRg st="0" end="0"/>
                                            </p:txEl>
                                          </p:spTgt>
                                        </p:tgtEl>
                                        <p:attrNameLst>
                                          <p:attrName>ppt_x</p:attrName>
                                        </p:attrNameLst>
                                      </p:cBhvr>
                                    </p:anim>
                                  </p:childTnLst>
                                </p:cTn>
                              </p:par>
                            </p:childTnLst>
                          </p:cTn>
                        </p:par>
                      </p:childTnLst>
                    </p:cTn>
                  </p:par>
                  <p:par>
                    <p:cTn id="37" fill="hold">
                      <p:stCondLst>
                        <p:cond delay="indefinite"/>
                      </p:stCondLst>
                      <p:childTnLst>
                        <p:par>
                          <p:cTn id="38" fill="hold">
                            <p:stCondLst>
                              <p:cond delay="0"/>
                            </p:stCondLst>
                            <p:childTnLst>
                              <p:par>
                                <p:cTn id="39" presetID="34" presetClass="entr" presetSubtype="0" fill="hold" grpId="0" nodeType="clickEffect">
                                  <p:stCondLst>
                                    <p:cond delay="0"/>
                                  </p:stCondLst>
                                  <p:childTnLst>
                                    <p:set>
                                      <p:cBhvr>
                                        <p:cTn id="40" dur="1" fill="hold">
                                          <p:stCondLst>
                                            <p:cond delay="0"/>
                                          </p:stCondLst>
                                        </p:cTn>
                                        <p:tgtEl>
                                          <p:spTgt spid="4">
                                            <p:txEl>
                                              <p:pRg st="1" end="1"/>
                                            </p:txEl>
                                          </p:spTgt>
                                        </p:tgtEl>
                                        <p:attrNameLst>
                                          <p:attrName>style.visibility</p:attrName>
                                        </p:attrNameLst>
                                      </p:cBhvr>
                                      <p:to>
                                        <p:strVal val="visible"/>
                                      </p:to>
                                    </p:set>
                                    <p:anim from="(-#ppt_w/2)" to="(#ppt_x)" calcmode="lin" valueType="num">
                                      <p:cBhvr>
                                        <p:cTn id="41" dur="600" fill="hold">
                                          <p:stCondLst>
                                            <p:cond delay="0"/>
                                          </p:stCondLst>
                                        </p:cTn>
                                        <p:tgtEl>
                                          <p:spTgt spid="4">
                                            <p:txEl>
                                              <p:pRg st="1" end="1"/>
                                            </p:txEl>
                                          </p:spTgt>
                                        </p:tgtEl>
                                        <p:attrNameLst>
                                          <p:attrName>ppt_x</p:attrName>
                                        </p:attrNameLst>
                                      </p:cBhvr>
                                    </p:anim>
                                    <p:anim from="0" to="-1.0" calcmode="lin" valueType="num">
                                      <p:cBhvr>
                                        <p:cTn id="42" dur="200" decel="50000" autoRev="1" fill="hold">
                                          <p:stCondLst>
                                            <p:cond delay="600"/>
                                          </p:stCondLst>
                                        </p:cTn>
                                        <p:tgtEl>
                                          <p:spTgt spid="4">
                                            <p:txEl>
                                              <p:pRg st="1" end="1"/>
                                            </p:txEl>
                                          </p:spTgt>
                                        </p:tgtEl>
                                        <p:attrNameLst>
                                          <p:attrName>xshear</p:attrName>
                                        </p:attrNameLst>
                                      </p:cBhvr>
                                    </p:anim>
                                    <p:animScale>
                                      <p:cBhvr>
                                        <p:cTn id="43" dur="200" decel="100000" autoRev="1" fill="hold">
                                          <p:stCondLst>
                                            <p:cond delay="600"/>
                                          </p:stCondLst>
                                        </p:cTn>
                                        <p:tgtEl>
                                          <p:spTgt spid="4">
                                            <p:txEl>
                                              <p:pRg st="1" end="1"/>
                                            </p:txEl>
                                          </p:spTgt>
                                        </p:tgtEl>
                                      </p:cBhvr>
                                      <p:from x="100000" y="100000"/>
                                      <p:to x="80000" y="100000"/>
                                    </p:animScale>
                                    <p:anim by="(#ppt_h/3+#ppt_w*0.1)" calcmode="lin" valueType="num">
                                      <p:cBhvr additive="sum">
                                        <p:cTn id="44" dur="200" decel="100000" autoRev="1" fill="hold">
                                          <p:stCondLst>
                                            <p:cond delay="600"/>
                                          </p:stCondLst>
                                        </p:cTn>
                                        <p:tgtEl>
                                          <p:spTgt spid="4">
                                            <p:txEl>
                                              <p:pRg st="1" end="1"/>
                                            </p:txEl>
                                          </p:spTgt>
                                        </p:tgtEl>
                                        <p:attrNameLst>
                                          <p:attrName>ppt_x</p:attrName>
                                        </p:attrNameLst>
                                      </p:cBhvr>
                                    </p:anim>
                                  </p:childTnLst>
                                </p:cTn>
                              </p:par>
                            </p:childTnLst>
                          </p:cTn>
                        </p:par>
                      </p:childTnLst>
                    </p:cTn>
                  </p:par>
                  <p:par>
                    <p:cTn id="45" fill="hold">
                      <p:stCondLst>
                        <p:cond delay="indefinite"/>
                      </p:stCondLst>
                      <p:childTnLst>
                        <p:par>
                          <p:cTn id="46" fill="hold">
                            <p:stCondLst>
                              <p:cond delay="0"/>
                            </p:stCondLst>
                            <p:childTnLst>
                              <p:par>
                                <p:cTn id="47" presetID="34" presetClass="entr" presetSubtype="0" fill="hold" grpId="0" nodeType="clickEffect">
                                  <p:stCondLst>
                                    <p:cond delay="0"/>
                                  </p:stCondLst>
                                  <p:childTnLst>
                                    <p:set>
                                      <p:cBhvr>
                                        <p:cTn id="48" dur="1" fill="hold">
                                          <p:stCondLst>
                                            <p:cond delay="0"/>
                                          </p:stCondLst>
                                        </p:cTn>
                                        <p:tgtEl>
                                          <p:spTgt spid="4">
                                            <p:txEl>
                                              <p:pRg st="3" end="3"/>
                                            </p:txEl>
                                          </p:spTgt>
                                        </p:tgtEl>
                                        <p:attrNameLst>
                                          <p:attrName>style.visibility</p:attrName>
                                        </p:attrNameLst>
                                      </p:cBhvr>
                                      <p:to>
                                        <p:strVal val="visible"/>
                                      </p:to>
                                    </p:set>
                                    <p:anim from="(-#ppt_w/2)" to="(#ppt_x)" calcmode="lin" valueType="num">
                                      <p:cBhvr>
                                        <p:cTn id="49" dur="600" fill="hold">
                                          <p:stCondLst>
                                            <p:cond delay="0"/>
                                          </p:stCondLst>
                                        </p:cTn>
                                        <p:tgtEl>
                                          <p:spTgt spid="4">
                                            <p:txEl>
                                              <p:pRg st="3" end="3"/>
                                            </p:txEl>
                                          </p:spTgt>
                                        </p:tgtEl>
                                        <p:attrNameLst>
                                          <p:attrName>ppt_x</p:attrName>
                                        </p:attrNameLst>
                                      </p:cBhvr>
                                    </p:anim>
                                    <p:anim from="0" to="-1.0" calcmode="lin" valueType="num">
                                      <p:cBhvr>
                                        <p:cTn id="50" dur="200" decel="50000" autoRev="1" fill="hold">
                                          <p:stCondLst>
                                            <p:cond delay="600"/>
                                          </p:stCondLst>
                                        </p:cTn>
                                        <p:tgtEl>
                                          <p:spTgt spid="4">
                                            <p:txEl>
                                              <p:pRg st="3" end="3"/>
                                            </p:txEl>
                                          </p:spTgt>
                                        </p:tgtEl>
                                        <p:attrNameLst>
                                          <p:attrName>xshear</p:attrName>
                                        </p:attrNameLst>
                                      </p:cBhvr>
                                    </p:anim>
                                    <p:animScale>
                                      <p:cBhvr>
                                        <p:cTn id="51" dur="200" decel="100000" autoRev="1" fill="hold">
                                          <p:stCondLst>
                                            <p:cond delay="600"/>
                                          </p:stCondLst>
                                        </p:cTn>
                                        <p:tgtEl>
                                          <p:spTgt spid="4">
                                            <p:txEl>
                                              <p:pRg st="3" end="3"/>
                                            </p:txEl>
                                          </p:spTgt>
                                        </p:tgtEl>
                                      </p:cBhvr>
                                      <p:from x="100000" y="100000"/>
                                      <p:to x="80000" y="100000"/>
                                    </p:animScale>
                                    <p:anim by="(#ppt_h/3+#ppt_w*0.1)" calcmode="lin" valueType="num">
                                      <p:cBhvr additive="sum">
                                        <p:cTn id="52" dur="200" decel="100000" autoRev="1" fill="hold">
                                          <p:stCondLst>
                                            <p:cond delay="600"/>
                                          </p:stCondLst>
                                        </p:cTn>
                                        <p:tgtEl>
                                          <p:spTgt spid="4">
                                            <p:txEl>
                                              <p:pRg st="3" end="3"/>
                                            </p:txEl>
                                          </p:spTgt>
                                        </p:tgtEl>
                                        <p:attrNameLst>
                                          <p:attrName>ppt_x</p:attrName>
                                        </p:attrNameLst>
                                      </p:cBhvr>
                                    </p:anim>
                                  </p:childTnLst>
                                </p:cTn>
                              </p:par>
                            </p:childTnLst>
                          </p:cTn>
                        </p:par>
                      </p:childTnLst>
                    </p:cTn>
                  </p:par>
                  <p:par>
                    <p:cTn id="53" fill="hold">
                      <p:stCondLst>
                        <p:cond delay="indefinite"/>
                      </p:stCondLst>
                      <p:childTnLst>
                        <p:par>
                          <p:cTn id="54" fill="hold">
                            <p:stCondLst>
                              <p:cond delay="0"/>
                            </p:stCondLst>
                            <p:childTnLst>
                              <p:par>
                                <p:cTn id="55" presetID="51" presetClass="entr" presetSubtype="0" fill="hold" grpId="0" nodeType="clickEffect">
                                  <p:stCondLst>
                                    <p:cond delay="0"/>
                                  </p:stCondLst>
                                  <p:childTnLst>
                                    <p:set>
                                      <p:cBhvr>
                                        <p:cTn id="56" dur="1" fill="hold">
                                          <p:stCondLst>
                                            <p:cond delay="0"/>
                                          </p:stCondLst>
                                        </p:cTn>
                                        <p:tgtEl>
                                          <p:spTgt spid="3">
                                            <p:bg/>
                                          </p:spTgt>
                                        </p:tgtEl>
                                        <p:attrNameLst>
                                          <p:attrName>style.visibility</p:attrName>
                                        </p:attrNameLst>
                                      </p:cBhvr>
                                      <p:to>
                                        <p:strVal val="visible"/>
                                      </p:to>
                                    </p:set>
                                    <p:animEffect transition="in" filter="fade">
                                      <p:cBhvr>
                                        <p:cTn id="57" dur="770" decel="100000"/>
                                        <p:tgtEl>
                                          <p:spTgt spid="3">
                                            <p:bg/>
                                          </p:spTgt>
                                        </p:tgtEl>
                                      </p:cBhvr>
                                    </p:animEffect>
                                    <p:animScale>
                                      <p:cBhvr>
                                        <p:cTn id="58" dur="770" decel="100000"/>
                                        <p:tgtEl>
                                          <p:spTgt spid="3">
                                            <p:bg/>
                                          </p:spTgt>
                                        </p:tgtEl>
                                      </p:cBhvr>
                                      <p:from x="10000" y="10000"/>
                                      <p:to x="200000" y="450000"/>
                                    </p:animScale>
                                    <p:animScale>
                                      <p:cBhvr>
                                        <p:cTn id="59" dur="1230" accel="100000" fill="hold">
                                          <p:stCondLst>
                                            <p:cond delay="770"/>
                                          </p:stCondLst>
                                        </p:cTn>
                                        <p:tgtEl>
                                          <p:spTgt spid="3">
                                            <p:bg/>
                                          </p:spTgt>
                                        </p:tgtEl>
                                      </p:cBhvr>
                                      <p:from x="200000" y="450000"/>
                                      <p:to x="100000" y="100000"/>
                                    </p:animScale>
                                    <p:set>
                                      <p:cBhvr>
                                        <p:cTn id="60" dur="770" fill="hold"/>
                                        <p:tgtEl>
                                          <p:spTgt spid="3">
                                            <p:bg/>
                                          </p:spTgt>
                                        </p:tgtEl>
                                        <p:attrNameLst>
                                          <p:attrName>ppt_x</p:attrName>
                                        </p:attrNameLst>
                                      </p:cBhvr>
                                      <p:to>
                                        <p:strVal val="(0.5)"/>
                                      </p:to>
                                    </p:set>
                                    <p:anim from="(0.5)" to="(#ppt_x)" calcmode="lin" valueType="num">
                                      <p:cBhvr>
                                        <p:cTn id="61" dur="1230" accel="100000" fill="hold">
                                          <p:stCondLst>
                                            <p:cond delay="770"/>
                                          </p:stCondLst>
                                        </p:cTn>
                                        <p:tgtEl>
                                          <p:spTgt spid="3">
                                            <p:bg/>
                                          </p:spTgt>
                                        </p:tgtEl>
                                        <p:attrNameLst>
                                          <p:attrName>ppt_x</p:attrName>
                                        </p:attrNameLst>
                                      </p:cBhvr>
                                    </p:anim>
                                    <p:set>
                                      <p:cBhvr>
                                        <p:cTn id="62" dur="770" fill="hold"/>
                                        <p:tgtEl>
                                          <p:spTgt spid="3">
                                            <p:bg/>
                                          </p:spTgt>
                                        </p:tgtEl>
                                        <p:attrNameLst>
                                          <p:attrName>ppt_y</p:attrName>
                                        </p:attrNameLst>
                                      </p:cBhvr>
                                      <p:to>
                                        <p:strVal val="(#ppt_y+0.4)"/>
                                      </p:to>
                                    </p:set>
                                    <p:anim from="(#ppt_y+0.4)" to="(#ppt_y)" calcmode="lin" valueType="num">
                                      <p:cBhvr>
                                        <p:cTn id="63" dur="1230" accel="100000" fill="hold">
                                          <p:stCondLst>
                                            <p:cond delay="770"/>
                                          </p:stCondLst>
                                        </p:cTn>
                                        <p:tgtEl>
                                          <p:spTgt spid="3">
                                            <p:bg/>
                                          </p:spTgt>
                                        </p:tgtEl>
                                        <p:attrNameLst>
                                          <p:attrName>ppt_y</p:attrName>
                                        </p:attrNameLst>
                                      </p:cBhvr>
                                    </p:anim>
                                  </p:childTnLst>
                                </p:cTn>
                              </p:par>
                            </p:childTnLst>
                          </p:cTn>
                        </p:par>
                      </p:childTnLst>
                    </p:cTn>
                  </p:par>
                  <p:par>
                    <p:cTn id="64" fill="hold">
                      <p:stCondLst>
                        <p:cond delay="indefinite"/>
                      </p:stCondLst>
                      <p:childTnLst>
                        <p:par>
                          <p:cTn id="65" fill="hold">
                            <p:stCondLst>
                              <p:cond delay="0"/>
                            </p:stCondLst>
                            <p:childTnLst>
                              <p:par>
                                <p:cTn id="66" presetID="51" presetClass="entr" presetSubtype="0" fill="hold" grpId="0" nodeType="clickEffect">
                                  <p:stCondLst>
                                    <p:cond delay="0"/>
                                  </p:stCondLst>
                                  <p:childTnLst>
                                    <p:set>
                                      <p:cBhvr>
                                        <p:cTn id="67" dur="1" fill="hold">
                                          <p:stCondLst>
                                            <p:cond delay="0"/>
                                          </p:stCondLst>
                                        </p:cTn>
                                        <p:tgtEl>
                                          <p:spTgt spid="3">
                                            <p:txEl>
                                              <p:pRg st="0" end="0"/>
                                            </p:txEl>
                                          </p:spTgt>
                                        </p:tgtEl>
                                        <p:attrNameLst>
                                          <p:attrName>style.visibility</p:attrName>
                                        </p:attrNameLst>
                                      </p:cBhvr>
                                      <p:to>
                                        <p:strVal val="visible"/>
                                      </p:to>
                                    </p:set>
                                    <p:animEffect transition="in" filter="fade">
                                      <p:cBhvr>
                                        <p:cTn id="68" dur="770" decel="100000"/>
                                        <p:tgtEl>
                                          <p:spTgt spid="3">
                                            <p:txEl>
                                              <p:pRg st="0" end="0"/>
                                            </p:txEl>
                                          </p:spTgt>
                                        </p:tgtEl>
                                      </p:cBhvr>
                                    </p:animEffect>
                                    <p:animScale>
                                      <p:cBhvr>
                                        <p:cTn id="69" dur="770" decel="100000"/>
                                        <p:tgtEl>
                                          <p:spTgt spid="3">
                                            <p:txEl>
                                              <p:pRg st="0" end="0"/>
                                            </p:txEl>
                                          </p:spTgt>
                                        </p:tgtEl>
                                      </p:cBhvr>
                                      <p:from x="10000" y="10000"/>
                                      <p:to x="200000" y="450000"/>
                                    </p:animScale>
                                    <p:animScale>
                                      <p:cBhvr>
                                        <p:cTn id="70" dur="1230" accel="100000" fill="hold">
                                          <p:stCondLst>
                                            <p:cond delay="770"/>
                                          </p:stCondLst>
                                        </p:cTn>
                                        <p:tgtEl>
                                          <p:spTgt spid="3">
                                            <p:txEl>
                                              <p:pRg st="0" end="0"/>
                                            </p:txEl>
                                          </p:spTgt>
                                        </p:tgtEl>
                                      </p:cBhvr>
                                      <p:from x="200000" y="450000"/>
                                      <p:to x="100000" y="100000"/>
                                    </p:animScale>
                                    <p:set>
                                      <p:cBhvr>
                                        <p:cTn id="71" dur="770" fill="hold"/>
                                        <p:tgtEl>
                                          <p:spTgt spid="3">
                                            <p:txEl>
                                              <p:pRg st="0" end="0"/>
                                            </p:txEl>
                                          </p:spTgt>
                                        </p:tgtEl>
                                        <p:attrNameLst>
                                          <p:attrName>ppt_x</p:attrName>
                                        </p:attrNameLst>
                                      </p:cBhvr>
                                      <p:to>
                                        <p:strVal val="(0.5)"/>
                                      </p:to>
                                    </p:set>
                                    <p:anim from="(0.5)" to="(#ppt_x)" calcmode="lin" valueType="num">
                                      <p:cBhvr>
                                        <p:cTn id="72" dur="1230" accel="100000" fill="hold">
                                          <p:stCondLst>
                                            <p:cond delay="770"/>
                                          </p:stCondLst>
                                        </p:cTn>
                                        <p:tgtEl>
                                          <p:spTgt spid="3">
                                            <p:txEl>
                                              <p:pRg st="0" end="0"/>
                                            </p:txEl>
                                          </p:spTgt>
                                        </p:tgtEl>
                                        <p:attrNameLst>
                                          <p:attrName>ppt_x</p:attrName>
                                        </p:attrNameLst>
                                      </p:cBhvr>
                                    </p:anim>
                                    <p:set>
                                      <p:cBhvr>
                                        <p:cTn id="73" dur="770" fill="hold"/>
                                        <p:tgtEl>
                                          <p:spTgt spid="3">
                                            <p:txEl>
                                              <p:pRg st="0" end="0"/>
                                            </p:txEl>
                                          </p:spTgt>
                                        </p:tgtEl>
                                        <p:attrNameLst>
                                          <p:attrName>ppt_y</p:attrName>
                                        </p:attrNameLst>
                                      </p:cBhvr>
                                      <p:to>
                                        <p:strVal val="(#ppt_y+0.4)"/>
                                      </p:to>
                                    </p:set>
                                    <p:anim from="(#ppt_y+0.4)" to="(#ppt_y)" calcmode="lin" valueType="num">
                                      <p:cBhvr>
                                        <p:cTn id="74" dur="1230" accel="100000" fill="hold">
                                          <p:stCondLst>
                                            <p:cond delay="770"/>
                                          </p:stCondLst>
                                        </p:cTn>
                                        <p:tgtEl>
                                          <p:spTgt spid="3">
                                            <p:txEl>
                                              <p:pRg st="0" end="0"/>
                                            </p:txEl>
                                          </p:spTgt>
                                        </p:tgtEl>
                                        <p:attrNameLst>
                                          <p:attrName>ppt_y</p:attrName>
                                        </p:attrNameLst>
                                      </p:cBhvr>
                                    </p:anim>
                                  </p:childTnLst>
                                </p:cTn>
                              </p:par>
                            </p:childTnLst>
                          </p:cTn>
                        </p:par>
                      </p:childTnLst>
                    </p:cTn>
                  </p:par>
                  <p:par>
                    <p:cTn id="75" fill="hold">
                      <p:stCondLst>
                        <p:cond delay="indefinite"/>
                      </p:stCondLst>
                      <p:childTnLst>
                        <p:par>
                          <p:cTn id="76" fill="hold">
                            <p:stCondLst>
                              <p:cond delay="0"/>
                            </p:stCondLst>
                            <p:childTnLst>
                              <p:par>
                                <p:cTn id="77" presetID="51" presetClass="entr" presetSubtype="0" fill="hold" grpId="0" nodeType="clickEffect">
                                  <p:stCondLst>
                                    <p:cond delay="0"/>
                                  </p:stCondLst>
                                  <p:childTnLst>
                                    <p:set>
                                      <p:cBhvr>
                                        <p:cTn id="78" dur="1" fill="hold">
                                          <p:stCondLst>
                                            <p:cond delay="0"/>
                                          </p:stCondLst>
                                        </p:cTn>
                                        <p:tgtEl>
                                          <p:spTgt spid="3">
                                            <p:txEl>
                                              <p:pRg st="1" end="1"/>
                                            </p:txEl>
                                          </p:spTgt>
                                        </p:tgtEl>
                                        <p:attrNameLst>
                                          <p:attrName>style.visibility</p:attrName>
                                        </p:attrNameLst>
                                      </p:cBhvr>
                                      <p:to>
                                        <p:strVal val="visible"/>
                                      </p:to>
                                    </p:set>
                                    <p:animEffect transition="in" filter="fade">
                                      <p:cBhvr>
                                        <p:cTn id="79" dur="770" decel="100000"/>
                                        <p:tgtEl>
                                          <p:spTgt spid="3">
                                            <p:txEl>
                                              <p:pRg st="1" end="1"/>
                                            </p:txEl>
                                          </p:spTgt>
                                        </p:tgtEl>
                                      </p:cBhvr>
                                    </p:animEffect>
                                    <p:animScale>
                                      <p:cBhvr>
                                        <p:cTn id="80" dur="770" decel="100000"/>
                                        <p:tgtEl>
                                          <p:spTgt spid="3">
                                            <p:txEl>
                                              <p:pRg st="1" end="1"/>
                                            </p:txEl>
                                          </p:spTgt>
                                        </p:tgtEl>
                                      </p:cBhvr>
                                      <p:from x="10000" y="10000"/>
                                      <p:to x="200000" y="450000"/>
                                    </p:animScale>
                                    <p:animScale>
                                      <p:cBhvr>
                                        <p:cTn id="81" dur="1230" accel="100000" fill="hold">
                                          <p:stCondLst>
                                            <p:cond delay="770"/>
                                          </p:stCondLst>
                                        </p:cTn>
                                        <p:tgtEl>
                                          <p:spTgt spid="3">
                                            <p:txEl>
                                              <p:pRg st="1" end="1"/>
                                            </p:txEl>
                                          </p:spTgt>
                                        </p:tgtEl>
                                      </p:cBhvr>
                                      <p:from x="200000" y="450000"/>
                                      <p:to x="100000" y="100000"/>
                                    </p:animScale>
                                    <p:set>
                                      <p:cBhvr>
                                        <p:cTn id="82" dur="770" fill="hold"/>
                                        <p:tgtEl>
                                          <p:spTgt spid="3">
                                            <p:txEl>
                                              <p:pRg st="1" end="1"/>
                                            </p:txEl>
                                          </p:spTgt>
                                        </p:tgtEl>
                                        <p:attrNameLst>
                                          <p:attrName>ppt_x</p:attrName>
                                        </p:attrNameLst>
                                      </p:cBhvr>
                                      <p:to>
                                        <p:strVal val="(0.5)"/>
                                      </p:to>
                                    </p:set>
                                    <p:anim from="(0.5)" to="(#ppt_x)" calcmode="lin" valueType="num">
                                      <p:cBhvr>
                                        <p:cTn id="83" dur="1230" accel="100000" fill="hold">
                                          <p:stCondLst>
                                            <p:cond delay="770"/>
                                          </p:stCondLst>
                                        </p:cTn>
                                        <p:tgtEl>
                                          <p:spTgt spid="3">
                                            <p:txEl>
                                              <p:pRg st="1" end="1"/>
                                            </p:txEl>
                                          </p:spTgt>
                                        </p:tgtEl>
                                        <p:attrNameLst>
                                          <p:attrName>ppt_x</p:attrName>
                                        </p:attrNameLst>
                                      </p:cBhvr>
                                    </p:anim>
                                    <p:set>
                                      <p:cBhvr>
                                        <p:cTn id="84" dur="770" fill="hold"/>
                                        <p:tgtEl>
                                          <p:spTgt spid="3">
                                            <p:txEl>
                                              <p:pRg st="1" end="1"/>
                                            </p:txEl>
                                          </p:spTgt>
                                        </p:tgtEl>
                                        <p:attrNameLst>
                                          <p:attrName>ppt_y</p:attrName>
                                        </p:attrNameLst>
                                      </p:cBhvr>
                                      <p:to>
                                        <p:strVal val="(#ppt_y+0.4)"/>
                                      </p:to>
                                    </p:set>
                                    <p:anim from="(#ppt_y+0.4)" to="(#ppt_y)" calcmode="lin" valueType="num">
                                      <p:cBhvr>
                                        <p:cTn id="85" dur="1230" accel="100000" fill="hold">
                                          <p:stCondLst>
                                            <p:cond delay="770"/>
                                          </p:stCondLst>
                                        </p:cTn>
                                        <p:tgtEl>
                                          <p:spTgt spid="3">
                                            <p:txEl>
                                              <p:pRg st="1" end="1"/>
                                            </p:txEl>
                                          </p:spTgt>
                                        </p:tgtEl>
                                        <p:attrNameLst>
                                          <p:attrName>ppt_y</p:attrName>
                                        </p:attrNameLst>
                                      </p:cBhvr>
                                    </p:anim>
                                  </p:childTnLst>
                                </p:cTn>
                              </p:par>
                            </p:childTnLst>
                          </p:cTn>
                        </p:par>
                      </p:childTnLst>
                    </p:cTn>
                  </p:par>
                  <p:par>
                    <p:cTn id="86" fill="hold">
                      <p:stCondLst>
                        <p:cond delay="indefinite"/>
                      </p:stCondLst>
                      <p:childTnLst>
                        <p:par>
                          <p:cTn id="87" fill="hold">
                            <p:stCondLst>
                              <p:cond delay="0"/>
                            </p:stCondLst>
                            <p:childTnLst>
                              <p:par>
                                <p:cTn id="88" presetID="51" presetClass="entr" presetSubtype="0" fill="hold" grpId="0" nodeType="clickEffect">
                                  <p:stCondLst>
                                    <p:cond delay="0"/>
                                  </p:stCondLst>
                                  <p:childTnLst>
                                    <p:set>
                                      <p:cBhvr>
                                        <p:cTn id="89" dur="1" fill="hold">
                                          <p:stCondLst>
                                            <p:cond delay="0"/>
                                          </p:stCondLst>
                                        </p:cTn>
                                        <p:tgtEl>
                                          <p:spTgt spid="3">
                                            <p:txEl>
                                              <p:pRg st="2" end="2"/>
                                            </p:txEl>
                                          </p:spTgt>
                                        </p:tgtEl>
                                        <p:attrNameLst>
                                          <p:attrName>style.visibility</p:attrName>
                                        </p:attrNameLst>
                                      </p:cBhvr>
                                      <p:to>
                                        <p:strVal val="visible"/>
                                      </p:to>
                                    </p:set>
                                    <p:animEffect transition="in" filter="fade">
                                      <p:cBhvr>
                                        <p:cTn id="90" dur="770" decel="100000"/>
                                        <p:tgtEl>
                                          <p:spTgt spid="3">
                                            <p:txEl>
                                              <p:pRg st="2" end="2"/>
                                            </p:txEl>
                                          </p:spTgt>
                                        </p:tgtEl>
                                      </p:cBhvr>
                                    </p:animEffect>
                                    <p:animScale>
                                      <p:cBhvr>
                                        <p:cTn id="91" dur="770" decel="100000"/>
                                        <p:tgtEl>
                                          <p:spTgt spid="3">
                                            <p:txEl>
                                              <p:pRg st="2" end="2"/>
                                            </p:txEl>
                                          </p:spTgt>
                                        </p:tgtEl>
                                      </p:cBhvr>
                                      <p:from x="10000" y="10000"/>
                                      <p:to x="200000" y="450000"/>
                                    </p:animScale>
                                    <p:animScale>
                                      <p:cBhvr>
                                        <p:cTn id="92" dur="1230" accel="100000" fill="hold">
                                          <p:stCondLst>
                                            <p:cond delay="770"/>
                                          </p:stCondLst>
                                        </p:cTn>
                                        <p:tgtEl>
                                          <p:spTgt spid="3">
                                            <p:txEl>
                                              <p:pRg st="2" end="2"/>
                                            </p:txEl>
                                          </p:spTgt>
                                        </p:tgtEl>
                                      </p:cBhvr>
                                      <p:from x="200000" y="450000"/>
                                      <p:to x="100000" y="100000"/>
                                    </p:animScale>
                                    <p:set>
                                      <p:cBhvr>
                                        <p:cTn id="93" dur="770" fill="hold"/>
                                        <p:tgtEl>
                                          <p:spTgt spid="3">
                                            <p:txEl>
                                              <p:pRg st="2" end="2"/>
                                            </p:txEl>
                                          </p:spTgt>
                                        </p:tgtEl>
                                        <p:attrNameLst>
                                          <p:attrName>ppt_x</p:attrName>
                                        </p:attrNameLst>
                                      </p:cBhvr>
                                      <p:to>
                                        <p:strVal val="(0.5)"/>
                                      </p:to>
                                    </p:set>
                                    <p:anim from="(0.5)" to="(#ppt_x)" calcmode="lin" valueType="num">
                                      <p:cBhvr>
                                        <p:cTn id="94" dur="1230" accel="100000" fill="hold">
                                          <p:stCondLst>
                                            <p:cond delay="770"/>
                                          </p:stCondLst>
                                        </p:cTn>
                                        <p:tgtEl>
                                          <p:spTgt spid="3">
                                            <p:txEl>
                                              <p:pRg st="2" end="2"/>
                                            </p:txEl>
                                          </p:spTgt>
                                        </p:tgtEl>
                                        <p:attrNameLst>
                                          <p:attrName>ppt_x</p:attrName>
                                        </p:attrNameLst>
                                      </p:cBhvr>
                                    </p:anim>
                                    <p:set>
                                      <p:cBhvr>
                                        <p:cTn id="95" dur="770" fill="hold"/>
                                        <p:tgtEl>
                                          <p:spTgt spid="3">
                                            <p:txEl>
                                              <p:pRg st="2" end="2"/>
                                            </p:txEl>
                                          </p:spTgt>
                                        </p:tgtEl>
                                        <p:attrNameLst>
                                          <p:attrName>ppt_y</p:attrName>
                                        </p:attrNameLst>
                                      </p:cBhvr>
                                      <p:to>
                                        <p:strVal val="(#ppt_y+0.4)"/>
                                      </p:to>
                                    </p:set>
                                    <p:anim from="(#ppt_y+0.4)" to="(#ppt_y)" calcmode="lin" valueType="num">
                                      <p:cBhvr>
                                        <p:cTn id="96" dur="1230" accel="100000" fill="hold">
                                          <p:stCondLst>
                                            <p:cond delay="770"/>
                                          </p:stCondLst>
                                        </p:cTn>
                                        <p:tgtEl>
                                          <p:spTgt spid="3">
                                            <p:txEl>
                                              <p:pRg st="2" end="2"/>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build="p" animBg="1"/>
      <p:bldP spid="7"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1524000" y="1397000"/>
          <a:ext cx="6334148"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098" name="Picture 2" descr="C:\Documents and Settings\a\Desktop\م3.jpeg"/>
          <p:cNvPicPr>
            <a:picLocks noChangeAspect="1" noChangeArrowheads="1"/>
          </p:cNvPicPr>
          <p:nvPr/>
        </p:nvPicPr>
        <p:blipFill>
          <a:blip r:embed="rId7" cstate="print"/>
          <a:srcRect/>
          <a:stretch>
            <a:fillRect/>
          </a:stretch>
        </p:blipFill>
        <p:spPr bwMode="auto">
          <a:xfrm>
            <a:off x="3070225" y="1428736"/>
            <a:ext cx="2705100" cy="1785950"/>
          </a:xfrm>
          <a:prstGeom prst="rect">
            <a:avLst/>
          </a:prstGeom>
          <a:noFill/>
        </p:spPr>
      </p:pic>
      <p:pic>
        <p:nvPicPr>
          <p:cNvPr id="6" name="Picture 2" descr="C:\Documents and Settings\a\Desktop\م3.jpeg"/>
          <p:cNvPicPr>
            <a:picLocks noChangeAspect="1" noChangeArrowheads="1"/>
          </p:cNvPicPr>
          <p:nvPr/>
        </p:nvPicPr>
        <p:blipFill>
          <a:blip r:embed="rId7" cstate="print"/>
          <a:srcRect/>
          <a:stretch>
            <a:fillRect/>
          </a:stretch>
        </p:blipFill>
        <p:spPr bwMode="auto">
          <a:xfrm>
            <a:off x="8143900" y="785794"/>
            <a:ext cx="1000100" cy="1785950"/>
          </a:xfrm>
          <a:prstGeom prst="rect">
            <a:avLst/>
          </a:prstGeom>
          <a:noFill/>
        </p:spPr>
      </p:pic>
      <p:pic>
        <p:nvPicPr>
          <p:cNvPr id="8" name="Picture 2" descr="C:\Documents and Settings\a\Desktop\م3.jpeg"/>
          <p:cNvPicPr>
            <a:picLocks noChangeAspect="1" noChangeArrowheads="1"/>
          </p:cNvPicPr>
          <p:nvPr/>
        </p:nvPicPr>
        <p:blipFill>
          <a:blip r:embed="rId7" cstate="print"/>
          <a:srcRect/>
          <a:stretch>
            <a:fillRect/>
          </a:stretch>
        </p:blipFill>
        <p:spPr bwMode="auto">
          <a:xfrm flipH="1">
            <a:off x="8143900" y="3500438"/>
            <a:ext cx="1000100" cy="1785950"/>
          </a:xfrm>
          <a:prstGeom prst="rect">
            <a:avLst/>
          </a:prstGeom>
          <a:noFill/>
        </p:spPr>
      </p:pic>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style.rotation</p:attrName>
                                        </p:attrNameLst>
                                      </p:cBhvr>
                                      <p:tavLst>
                                        <p:tav tm="0">
                                          <p:val>
                                            <p:fltVal val="720"/>
                                          </p:val>
                                        </p:tav>
                                        <p:tav tm="100000">
                                          <p:val>
                                            <p:fltVal val="0"/>
                                          </p:val>
                                        </p:tav>
                                      </p:tavLst>
                                    </p:anim>
                                    <p:anim calcmode="lin" valueType="num">
                                      <p:cBhvr>
                                        <p:cTn id="9" dur="2000" fill="hold"/>
                                        <p:tgtEl>
                                          <p:spTgt spid="7"/>
                                        </p:tgtEl>
                                        <p:attrNameLst>
                                          <p:attrName>ppt_h</p:attrName>
                                        </p:attrNameLst>
                                      </p:cBhvr>
                                      <p:tavLst>
                                        <p:tav tm="0">
                                          <p:val>
                                            <p:fltVal val="0"/>
                                          </p:val>
                                        </p:tav>
                                        <p:tav tm="100000">
                                          <p:val>
                                            <p:strVal val="#ppt_h"/>
                                          </p:val>
                                        </p:tav>
                                      </p:tavLst>
                                    </p:anim>
                                    <p:anim calcmode="lin" valueType="num">
                                      <p:cBhvr>
                                        <p:cTn id="10" dur="2000" fill="hold"/>
                                        <p:tgtEl>
                                          <p:spTgt spid="7"/>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14290"/>
            <a:ext cx="7543800" cy="1143008"/>
          </a:xfrm>
        </p:spPr>
        <p:style>
          <a:lnRef idx="3">
            <a:schemeClr val="lt1"/>
          </a:lnRef>
          <a:fillRef idx="1">
            <a:schemeClr val="accent4"/>
          </a:fillRef>
          <a:effectRef idx="1">
            <a:schemeClr val="accent4"/>
          </a:effectRef>
          <a:fontRef idx="minor">
            <a:schemeClr val="lt1"/>
          </a:fontRef>
        </p:style>
        <p:txBody>
          <a:bodyPr>
            <a:noAutofit/>
          </a:bodyPr>
          <a:lstStyle/>
          <a:p>
            <a:pPr algn="ctr"/>
            <a:r>
              <a:rPr lang="fa-IR" sz="2000" dirty="0" smtClean="0">
                <a:solidFill>
                  <a:schemeClr val="tx1"/>
                </a:solidFill>
              </a:rPr>
              <a:t>من نمونه ای از پرسش های باز پایان ( دارای پاسخ مشخص ) را می دانم.</a:t>
            </a:r>
            <a:endParaRPr lang="fa-IR" sz="2000" dirty="0">
              <a:solidFill>
                <a:schemeClr val="tx1"/>
              </a:solidFill>
            </a:endParaRPr>
          </a:p>
        </p:txBody>
      </p:sp>
      <p:sp>
        <p:nvSpPr>
          <p:cNvPr id="4" name="Content Placeholder 3"/>
          <p:cNvSpPr>
            <a:spLocks noGrp="1"/>
          </p:cNvSpPr>
          <p:nvPr>
            <p:ph sz="quarter" idx="2"/>
          </p:nvPr>
        </p:nvSpPr>
        <p:spPr>
          <a:xfrm>
            <a:off x="500034" y="1714488"/>
            <a:ext cx="7358114" cy="4529142"/>
          </a:xfrm>
          <a:solidFill>
            <a:schemeClr val="bg2">
              <a:lumMod val="75000"/>
            </a:schemeClr>
          </a:solidFill>
        </p:spPr>
        <p:style>
          <a:lnRef idx="1">
            <a:schemeClr val="accent6"/>
          </a:lnRef>
          <a:fillRef idx="2">
            <a:schemeClr val="accent6"/>
          </a:fillRef>
          <a:effectRef idx="1">
            <a:schemeClr val="accent6"/>
          </a:effectRef>
          <a:fontRef idx="minor">
            <a:schemeClr val="dk1"/>
          </a:fontRef>
        </p:style>
        <p:txBody>
          <a:bodyPr/>
          <a:lstStyle/>
          <a:p>
            <a:pPr algn="r" rtl="1"/>
            <a:r>
              <a:rPr lang="fa-IR" dirty="0" smtClean="0"/>
              <a:t>محمود 4مهره و7پیچ دارد او چند مهره باید تهیه کند تا برای هر پیچ یک مهره داشته باشد . آنها را باکشیدن شکل نشان بده .</a:t>
            </a:r>
          </a:p>
          <a:p>
            <a:pPr algn="r" rtl="1">
              <a:buNone/>
            </a:pPr>
            <a:endParaRPr lang="fa-IR" dirty="0" smtClean="0"/>
          </a:p>
          <a:p>
            <a:pPr algn="r" rtl="1"/>
            <a:r>
              <a:rPr lang="fa-IR" dirty="0" smtClean="0"/>
              <a:t>مریم در خانه میزی به شکل مستطیل دارد که طول آن 140 و عرض آن 70 سانتی متر است روی میز یک رومیزی پهن است که از هر طرف 10سانتی متر آویزان است . اگر او بخواهد برای لبه ی این رومیزی نوار توری بخرد و به آن بدوزد ،چند متر نوار توری باید بخرد؟</a:t>
            </a:r>
            <a:endParaRPr lang="fa-IR" dirty="0"/>
          </a:p>
        </p:txBody>
      </p:sp>
      <p:pic>
        <p:nvPicPr>
          <p:cNvPr id="5122" name="Picture 2" descr="C:\Documents and Settings\a\Desktop\3م.jpeg"/>
          <p:cNvPicPr>
            <a:picLocks noChangeAspect="1" noChangeArrowheads="1"/>
          </p:cNvPicPr>
          <p:nvPr/>
        </p:nvPicPr>
        <p:blipFill>
          <a:blip r:embed="rId2" cstate="print"/>
          <a:srcRect/>
          <a:stretch>
            <a:fillRect/>
          </a:stretch>
        </p:blipFill>
        <p:spPr bwMode="auto">
          <a:xfrm>
            <a:off x="8143900" y="1214422"/>
            <a:ext cx="1000100" cy="4500594"/>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4">
                                            <p:bg/>
                                          </p:spTgt>
                                        </p:tgtEl>
                                        <p:attrNameLst>
                                          <p:attrName>style.visibility</p:attrName>
                                        </p:attrNameLst>
                                      </p:cBhvr>
                                      <p:to>
                                        <p:strVal val="visible"/>
                                      </p:to>
                                    </p:set>
                                    <p:animEffect transition="in" filter="fade">
                                      <p:cBhvr>
                                        <p:cTn id="18" dur="770" decel="100000"/>
                                        <p:tgtEl>
                                          <p:spTgt spid="4">
                                            <p:bg/>
                                          </p:spTgt>
                                        </p:tgtEl>
                                      </p:cBhvr>
                                    </p:animEffect>
                                    <p:animScale>
                                      <p:cBhvr>
                                        <p:cTn id="19" dur="770" decel="100000"/>
                                        <p:tgtEl>
                                          <p:spTgt spid="4">
                                            <p:bg/>
                                          </p:spTgt>
                                        </p:tgtEl>
                                      </p:cBhvr>
                                      <p:from x="10000" y="10000"/>
                                      <p:to x="200000" y="450000"/>
                                    </p:animScale>
                                    <p:animScale>
                                      <p:cBhvr>
                                        <p:cTn id="20" dur="1230" accel="100000" fill="hold">
                                          <p:stCondLst>
                                            <p:cond delay="770"/>
                                          </p:stCondLst>
                                        </p:cTn>
                                        <p:tgtEl>
                                          <p:spTgt spid="4">
                                            <p:bg/>
                                          </p:spTgt>
                                        </p:tgtEl>
                                      </p:cBhvr>
                                      <p:from x="200000" y="450000"/>
                                      <p:to x="100000" y="100000"/>
                                    </p:animScale>
                                    <p:set>
                                      <p:cBhvr>
                                        <p:cTn id="21" dur="770" fill="hold"/>
                                        <p:tgtEl>
                                          <p:spTgt spid="4">
                                            <p:bg/>
                                          </p:spTgt>
                                        </p:tgtEl>
                                        <p:attrNameLst>
                                          <p:attrName>ppt_x</p:attrName>
                                        </p:attrNameLst>
                                      </p:cBhvr>
                                      <p:to>
                                        <p:strVal val="(0.5)"/>
                                      </p:to>
                                    </p:set>
                                    <p:anim from="(0.5)" to="(#ppt_x)" calcmode="lin" valueType="num">
                                      <p:cBhvr>
                                        <p:cTn id="22" dur="1230" accel="100000" fill="hold">
                                          <p:stCondLst>
                                            <p:cond delay="770"/>
                                          </p:stCondLst>
                                        </p:cTn>
                                        <p:tgtEl>
                                          <p:spTgt spid="4">
                                            <p:bg/>
                                          </p:spTgt>
                                        </p:tgtEl>
                                        <p:attrNameLst>
                                          <p:attrName>ppt_x</p:attrName>
                                        </p:attrNameLst>
                                      </p:cBhvr>
                                    </p:anim>
                                    <p:set>
                                      <p:cBhvr>
                                        <p:cTn id="23" dur="770" fill="hold"/>
                                        <p:tgtEl>
                                          <p:spTgt spid="4">
                                            <p:bg/>
                                          </p:spTgt>
                                        </p:tgtEl>
                                        <p:attrNameLst>
                                          <p:attrName>ppt_y</p:attrName>
                                        </p:attrNameLst>
                                      </p:cBhvr>
                                      <p:to>
                                        <p:strVal val="(#ppt_y+0.4)"/>
                                      </p:to>
                                    </p:set>
                                    <p:anim from="(#ppt_y+0.4)" to="(#ppt_y)" calcmode="lin" valueType="num">
                                      <p:cBhvr>
                                        <p:cTn id="24" dur="1230" accel="100000" fill="hold">
                                          <p:stCondLst>
                                            <p:cond delay="770"/>
                                          </p:stCondLst>
                                        </p:cTn>
                                        <p:tgtEl>
                                          <p:spTgt spid="4">
                                            <p:bg/>
                                          </p:spTgt>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grpId="0" nodeType="click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Effect transition="in" filter="fade">
                                      <p:cBhvr>
                                        <p:cTn id="29" dur="770" decel="100000"/>
                                        <p:tgtEl>
                                          <p:spTgt spid="4">
                                            <p:txEl>
                                              <p:pRg st="0" end="0"/>
                                            </p:txEl>
                                          </p:spTgt>
                                        </p:tgtEl>
                                      </p:cBhvr>
                                    </p:animEffect>
                                    <p:animScale>
                                      <p:cBhvr>
                                        <p:cTn id="30" dur="770" decel="100000"/>
                                        <p:tgtEl>
                                          <p:spTgt spid="4">
                                            <p:txEl>
                                              <p:pRg st="0" end="0"/>
                                            </p:txEl>
                                          </p:spTgt>
                                        </p:tgtEl>
                                      </p:cBhvr>
                                      <p:from x="10000" y="10000"/>
                                      <p:to x="200000" y="450000"/>
                                    </p:animScale>
                                    <p:animScale>
                                      <p:cBhvr>
                                        <p:cTn id="31" dur="1230" accel="100000" fill="hold">
                                          <p:stCondLst>
                                            <p:cond delay="770"/>
                                          </p:stCondLst>
                                        </p:cTn>
                                        <p:tgtEl>
                                          <p:spTgt spid="4">
                                            <p:txEl>
                                              <p:pRg st="0" end="0"/>
                                            </p:txEl>
                                          </p:spTgt>
                                        </p:tgtEl>
                                      </p:cBhvr>
                                      <p:from x="200000" y="450000"/>
                                      <p:to x="100000" y="100000"/>
                                    </p:animScale>
                                    <p:set>
                                      <p:cBhvr>
                                        <p:cTn id="32" dur="770" fill="hold"/>
                                        <p:tgtEl>
                                          <p:spTgt spid="4">
                                            <p:txEl>
                                              <p:pRg st="0" end="0"/>
                                            </p:txEl>
                                          </p:spTgt>
                                        </p:tgtEl>
                                        <p:attrNameLst>
                                          <p:attrName>ppt_x</p:attrName>
                                        </p:attrNameLst>
                                      </p:cBhvr>
                                      <p:to>
                                        <p:strVal val="(0.5)"/>
                                      </p:to>
                                    </p:set>
                                    <p:anim from="(0.5)" to="(#ppt_x)" calcmode="lin" valueType="num">
                                      <p:cBhvr>
                                        <p:cTn id="33" dur="1230" accel="100000" fill="hold">
                                          <p:stCondLst>
                                            <p:cond delay="770"/>
                                          </p:stCondLst>
                                        </p:cTn>
                                        <p:tgtEl>
                                          <p:spTgt spid="4">
                                            <p:txEl>
                                              <p:pRg st="0" end="0"/>
                                            </p:txEl>
                                          </p:spTgt>
                                        </p:tgtEl>
                                        <p:attrNameLst>
                                          <p:attrName>ppt_x</p:attrName>
                                        </p:attrNameLst>
                                      </p:cBhvr>
                                    </p:anim>
                                    <p:set>
                                      <p:cBhvr>
                                        <p:cTn id="34" dur="770" fill="hold"/>
                                        <p:tgtEl>
                                          <p:spTgt spid="4">
                                            <p:txEl>
                                              <p:pRg st="0" end="0"/>
                                            </p:txEl>
                                          </p:spTgt>
                                        </p:tgtEl>
                                        <p:attrNameLst>
                                          <p:attrName>ppt_y</p:attrName>
                                        </p:attrNameLst>
                                      </p:cBhvr>
                                      <p:to>
                                        <p:strVal val="(#ppt_y+0.4)"/>
                                      </p:to>
                                    </p:set>
                                    <p:anim from="(#ppt_y+0.4)" to="(#ppt_y)" calcmode="lin" valueType="num">
                                      <p:cBhvr>
                                        <p:cTn id="35" dur="1230" accel="100000" fill="hold">
                                          <p:stCondLst>
                                            <p:cond delay="770"/>
                                          </p:stCondLst>
                                        </p:cTn>
                                        <p:tgtEl>
                                          <p:spTgt spid="4">
                                            <p:txEl>
                                              <p:pRg st="0" end="0"/>
                                            </p:txEl>
                                          </p:spTgt>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ntr" presetSubtype="0" fill="hold" grpId="0" nodeType="clickEffect">
                                  <p:stCondLst>
                                    <p:cond delay="0"/>
                                  </p:stCondLst>
                                  <p:childTnLst>
                                    <p:set>
                                      <p:cBhvr>
                                        <p:cTn id="39" dur="1" fill="hold">
                                          <p:stCondLst>
                                            <p:cond delay="0"/>
                                          </p:stCondLst>
                                        </p:cTn>
                                        <p:tgtEl>
                                          <p:spTgt spid="4">
                                            <p:txEl>
                                              <p:pRg st="2" end="2"/>
                                            </p:txEl>
                                          </p:spTgt>
                                        </p:tgtEl>
                                        <p:attrNameLst>
                                          <p:attrName>style.visibility</p:attrName>
                                        </p:attrNameLst>
                                      </p:cBhvr>
                                      <p:to>
                                        <p:strVal val="visible"/>
                                      </p:to>
                                    </p:set>
                                    <p:animEffect transition="in" filter="fade">
                                      <p:cBhvr>
                                        <p:cTn id="40" dur="770" decel="100000"/>
                                        <p:tgtEl>
                                          <p:spTgt spid="4">
                                            <p:txEl>
                                              <p:pRg st="2" end="2"/>
                                            </p:txEl>
                                          </p:spTgt>
                                        </p:tgtEl>
                                      </p:cBhvr>
                                    </p:animEffect>
                                    <p:animScale>
                                      <p:cBhvr>
                                        <p:cTn id="41" dur="770" decel="100000"/>
                                        <p:tgtEl>
                                          <p:spTgt spid="4">
                                            <p:txEl>
                                              <p:pRg st="2" end="2"/>
                                            </p:txEl>
                                          </p:spTgt>
                                        </p:tgtEl>
                                      </p:cBhvr>
                                      <p:from x="10000" y="10000"/>
                                      <p:to x="200000" y="450000"/>
                                    </p:animScale>
                                    <p:animScale>
                                      <p:cBhvr>
                                        <p:cTn id="42" dur="1230" accel="100000" fill="hold">
                                          <p:stCondLst>
                                            <p:cond delay="770"/>
                                          </p:stCondLst>
                                        </p:cTn>
                                        <p:tgtEl>
                                          <p:spTgt spid="4">
                                            <p:txEl>
                                              <p:pRg st="2" end="2"/>
                                            </p:txEl>
                                          </p:spTgt>
                                        </p:tgtEl>
                                      </p:cBhvr>
                                      <p:from x="200000" y="450000"/>
                                      <p:to x="100000" y="100000"/>
                                    </p:animScale>
                                    <p:set>
                                      <p:cBhvr>
                                        <p:cTn id="43" dur="770" fill="hold"/>
                                        <p:tgtEl>
                                          <p:spTgt spid="4">
                                            <p:txEl>
                                              <p:pRg st="2" end="2"/>
                                            </p:txEl>
                                          </p:spTgt>
                                        </p:tgtEl>
                                        <p:attrNameLst>
                                          <p:attrName>ppt_x</p:attrName>
                                        </p:attrNameLst>
                                      </p:cBhvr>
                                      <p:to>
                                        <p:strVal val="(0.5)"/>
                                      </p:to>
                                    </p:set>
                                    <p:anim from="(0.5)" to="(#ppt_x)" calcmode="lin" valueType="num">
                                      <p:cBhvr>
                                        <p:cTn id="44" dur="1230" accel="100000" fill="hold">
                                          <p:stCondLst>
                                            <p:cond delay="770"/>
                                          </p:stCondLst>
                                        </p:cTn>
                                        <p:tgtEl>
                                          <p:spTgt spid="4">
                                            <p:txEl>
                                              <p:pRg st="2" end="2"/>
                                            </p:txEl>
                                          </p:spTgt>
                                        </p:tgtEl>
                                        <p:attrNameLst>
                                          <p:attrName>ppt_x</p:attrName>
                                        </p:attrNameLst>
                                      </p:cBhvr>
                                    </p:anim>
                                    <p:set>
                                      <p:cBhvr>
                                        <p:cTn id="45" dur="770" fill="hold"/>
                                        <p:tgtEl>
                                          <p:spTgt spid="4">
                                            <p:txEl>
                                              <p:pRg st="2" end="2"/>
                                            </p:txEl>
                                          </p:spTgt>
                                        </p:tgtEl>
                                        <p:attrNameLst>
                                          <p:attrName>ppt_y</p:attrName>
                                        </p:attrNameLst>
                                      </p:cBhvr>
                                      <p:to>
                                        <p:strVal val="(#ppt_y+0.4)"/>
                                      </p:to>
                                    </p:set>
                                    <p:anim from="(#ppt_y+0.4)" to="(#ppt_y)" calcmode="lin" valueType="num">
                                      <p:cBhvr>
                                        <p:cTn id="46" dur="1230" accel="100000" fill="hold">
                                          <p:stCondLst>
                                            <p:cond delay="770"/>
                                          </p:stCondLst>
                                        </p:cTn>
                                        <p:tgtEl>
                                          <p:spTgt spid="4">
                                            <p:txEl>
                                              <p:pRg st="2" end="2"/>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428736"/>
            <a:ext cx="8186766" cy="5045216"/>
          </a:xfrm>
        </p:spPr>
        <p:txBody>
          <a:bodyPr/>
          <a:lstStyle/>
          <a:p>
            <a:pPr>
              <a:buNone/>
            </a:pPr>
            <a:r>
              <a:rPr lang="fa-IR" dirty="0" smtClean="0"/>
              <a:t>    </a:t>
            </a:r>
            <a:endParaRPr lang="fa-IR" dirty="0"/>
          </a:p>
        </p:txBody>
      </p:sp>
      <p:graphicFrame>
        <p:nvGraphicFramePr>
          <p:cNvPr id="31" name="Diagram 30"/>
          <p:cNvGraphicFramePr/>
          <p:nvPr/>
        </p:nvGraphicFramePr>
        <p:xfrm>
          <a:off x="142844" y="1214422"/>
          <a:ext cx="8001056" cy="56435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ounded Rectangle 6"/>
          <p:cNvSpPr/>
          <p:nvPr/>
        </p:nvSpPr>
        <p:spPr>
          <a:xfrm>
            <a:off x="357158" y="285728"/>
            <a:ext cx="7715304" cy="857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a-IR" dirty="0" smtClean="0"/>
              <a:t>من می دانم آزمون های مداد-کاغذی به چه ترتیب چینش می شوندو می دانم نیازی نیست از همه ی آن ها، در طراحی آزمون استفاده کنم .</a:t>
            </a:r>
            <a:endParaRPr lang="en-US" dirty="0"/>
          </a:p>
        </p:txBody>
      </p:sp>
      <p:sp>
        <p:nvSpPr>
          <p:cNvPr id="8" name="Rectangle 7"/>
          <p:cNvSpPr/>
          <p:nvPr/>
        </p:nvSpPr>
        <p:spPr>
          <a:xfrm>
            <a:off x="7215206" y="214290"/>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6" name="Picture 2" descr="C:\Documents and Settings\a\Desktop\م4.jpeg"/>
          <p:cNvPicPr>
            <a:picLocks noChangeAspect="1" noChangeArrowheads="1"/>
          </p:cNvPicPr>
          <p:nvPr/>
        </p:nvPicPr>
        <p:blipFill>
          <a:blip r:embed="rId6" cstate="print"/>
          <a:srcRect/>
          <a:stretch>
            <a:fillRect/>
          </a:stretch>
        </p:blipFill>
        <p:spPr bwMode="auto">
          <a:xfrm>
            <a:off x="207962" y="1428736"/>
            <a:ext cx="3363906" cy="4929222"/>
          </a:xfrm>
          <a:prstGeom prst="rect">
            <a:avLst/>
          </a:prstGeom>
          <a:noFill/>
        </p:spPr>
      </p:pic>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
                                            <p:graphicEl>
                                              <a:dgm id="{E4A53A79-DE87-4A39-B8CF-32484C91804A}"/>
                                            </p:graphicEl>
                                          </p:spTgt>
                                        </p:tgtEl>
                                        <p:attrNameLst>
                                          <p:attrName>style.visibility</p:attrName>
                                        </p:attrNameLst>
                                      </p:cBhvr>
                                      <p:to>
                                        <p:strVal val="visible"/>
                                      </p:to>
                                    </p:set>
                                    <p:anim calcmode="lin" valueType="num">
                                      <p:cBhvr additive="base">
                                        <p:cTn id="7" dur="500" fill="hold"/>
                                        <p:tgtEl>
                                          <p:spTgt spid="31">
                                            <p:graphicEl>
                                              <a:dgm id="{E4A53A79-DE87-4A39-B8CF-32484C91804A}"/>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31">
                                            <p:graphicEl>
                                              <a:dgm id="{E4A53A79-DE87-4A39-B8CF-32484C91804A}"/>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1">
                                            <p:graphicEl>
                                              <a:dgm id="{8CAA9E7C-12D1-49B3-959F-1C5BFF9749A0}"/>
                                            </p:graphicEl>
                                          </p:spTgt>
                                        </p:tgtEl>
                                        <p:attrNameLst>
                                          <p:attrName>style.visibility</p:attrName>
                                        </p:attrNameLst>
                                      </p:cBhvr>
                                      <p:to>
                                        <p:strVal val="visible"/>
                                      </p:to>
                                    </p:set>
                                    <p:anim calcmode="lin" valueType="num">
                                      <p:cBhvr additive="base">
                                        <p:cTn id="13" dur="500" fill="hold"/>
                                        <p:tgtEl>
                                          <p:spTgt spid="31">
                                            <p:graphicEl>
                                              <a:dgm id="{8CAA9E7C-12D1-49B3-959F-1C5BFF9749A0}"/>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31">
                                            <p:graphicEl>
                                              <a:dgm id="{8CAA9E7C-12D1-49B3-959F-1C5BFF9749A0}"/>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1">
                                            <p:graphicEl>
                                              <a:dgm id="{D7CEC000-D740-4BE6-8E06-7494DACB566C}"/>
                                            </p:graphicEl>
                                          </p:spTgt>
                                        </p:tgtEl>
                                        <p:attrNameLst>
                                          <p:attrName>style.visibility</p:attrName>
                                        </p:attrNameLst>
                                      </p:cBhvr>
                                      <p:to>
                                        <p:strVal val="visible"/>
                                      </p:to>
                                    </p:set>
                                    <p:anim calcmode="lin" valueType="num">
                                      <p:cBhvr additive="base">
                                        <p:cTn id="19" dur="500" fill="hold"/>
                                        <p:tgtEl>
                                          <p:spTgt spid="31">
                                            <p:graphicEl>
                                              <a:dgm id="{D7CEC000-D740-4BE6-8E06-7494DACB566C}"/>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31">
                                            <p:graphicEl>
                                              <a:dgm id="{D7CEC000-D740-4BE6-8E06-7494DACB566C}"/>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1">
                                            <p:graphicEl>
                                              <a:dgm id="{37B91B20-06DE-4FFA-9869-E88B0A13E4C1}"/>
                                            </p:graphicEl>
                                          </p:spTgt>
                                        </p:tgtEl>
                                        <p:attrNameLst>
                                          <p:attrName>style.visibility</p:attrName>
                                        </p:attrNameLst>
                                      </p:cBhvr>
                                      <p:to>
                                        <p:strVal val="visible"/>
                                      </p:to>
                                    </p:set>
                                    <p:anim calcmode="lin" valueType="num">
                                      <p:cBhvr additive="base">
                                        <p:cTn id="25" dur="500" fill="hold"/>
                                        <p:tgtEl>
                                          <p:spTgt spid="31">
                                            <p:graphicEl>
                                              <a:dgm id="{37B91B20-06DE-4FFA-9869-E88B0A13E4C1}"/>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31">
                                            <p:graphicEl>
                                              <a:dgm id="{37B91B20-06DE-4FFA-9869-E88B0A13E4C1}"/>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1">
                                            <p:graphicEl>
                                              <a:dgm id="{FC720C97-5E9D-4EF0-9F5E-DD9FD43E29C5}"/>
                                            </p:graphicEl>
                                          </p:spTgt>
                                        </p:tgtEl>
                                        <p:attrNameLst>
                                          <p:attrName>style.visibility</p:attrName>
                                        </p:attrNameLst>
                                      </p:cBhvr>
                                      <p:to>
                                        <p:strVal val="visible"/>
                                      </p:to>
                                    </p:set>
                                    <p:anim calcmode="lin" valueType="num">
                                      <p:cBhvr additive="base">
                                        <p:cTn id="31" dur="500" fill="hold"/>
                                        <p:tgtEl>
                                          <p:spTgt spid="31">
                                            <p:graphicEl>
                                              <a:dgm id="{FC720C97-5E9D-4EF0-9F5E-DD9FD43E29C5}"/>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31">
                                            <p:graphicEl>
                                              <a:dgm id="{FC720C97-5E9D-4EF0-9F5E-DD9FD43E29C5}"/>
                                            </p:graphic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1">
                                            <p:graphicEl>
                                              <a:dgm id="{34A1AB3E-6B9A-4CB2-A078-6B953D663BB7}"/>
                                            </p:graphicEl>
                                          </p:spTgt>
                                        </p:tgtEl>
                                        <p:attrNameLst>
                                          <p:attrName>style.visibility</p:attrName>
                                        </p:attrNameLst>
                                      </p:cBhvr>
                                      <p:to>
                                        <p:strVal val="visible"/>
                                      </p:to>
                                    </p:set>
                                    <p:anim calcmode="lin" valueType="num">
                                      <p:cBhvr additive="base">
                                        <p:cTn id="37" dur="500" fill="hold"/>
                                        <p:tgtEl>
                                          <p:spTgt spid="31">
                                            <p:graphicEl>
                                              <a:dgm id="{34A1AB3E-6B9A-4CB2-A078-6B953D663BB7}"/>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31">
                                            <p:graphicEl>
                                              <a:dgm id="{34A1AB3E-6B9A-4CB2-A078-6B953D663BB7}"/>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1" grpId="0">
        <p:bldSub>
          <a:bldDgm bld="lvl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00364" y="1357298"/>
            <a:ext cx="5072098" cy="4570482"/>
          </a:xfrm>
          <a:prstGeom prst="rect">
            <a:avLst/>
          </a:prstGeom>
          <a:solidFill>
            <a:srgbClr val="92D050"/>
          </a:solidFill>
        </p:spPr>
        <p:style>
          <a:lnRef idx="1">
            <a:schemeClr val="accent4"/>
          </a:lnRef>
          <a:fillRef idx="3">
            <a:schemeClr val="accent4"/>
          </a:fillRef>
          <a:effectRef idx="2">
            <a:schemeClr val="accent4"/>
          </a:effectRef>
          <a:fontRef idx="minor">
            <a:schemeClr val="lt1"/>
          </a:fontRef>
        </p:style>
        <p:txBody>
          <a:bodyPr wrap="square">
            <a:spAutoFit/>
          </a:bodyPr>
          <a:lstStyle/>
          <a:p>
            <a:pPr algn="r" rtl="1"/>
            <a:r>
              <a:rPr lang="fa-IR" dirty="0" smtClean="0">
                <a:solidFill>
                  <a:schemeClr val="tx1"/>
                </a:solidFill>
              </a:rPr>
              <a:t>من شرایط و موقعیت اجرای آزمون های مداد -کاغذی رابه گونه ای در نظر  می گیرم که دانش آموزانم ، آن را صرفا </a:t>
            </a:r>
            <a:r>
              <a:rPr lang="fa-IR" sz="2400" dirty="0" smtClean="0">
                <a:solidFill>
                  <a:srgbClr val="0070C0"/>
                </a:solidFill>
              </a:rPr>
              <a:t>فعاّلیّت یادگیری </a:t>
            </a:r>
            <a:r>
              <a:rPr lang="fa-IR" dirty="0" smtClean="0">
                <a:solidFill>
                  <a:schemeClr val="tx1"/>
                </a:solidFill>
              </a:rPr>
              <a:t>تلقی کنند </a:t>
            </a:r>
            <a:r>
              <a:rPr lang="fa-IR" dirty="0">
                <a:solidFill>
                  <a:schemeClr val="tx1"/>
                </a:solidFill>
              </a:rPr>
              <a:t>و</a:t>
            </a:r>
            <a:r>
              <a:rPr lang="fa-IR" dirty="0" smtClean="0">
                <a:solidFill>
                  <a:schemeClr val="tx1"/>
                </a:solidFill>
              </a:rPr>
              <a:t> هدفم از اجرای آزمون ها شناخت </a:t>
            </a:r>
            <a:r>
              <a:rPr lang="fa-IR" sz="2000" dirty="0" smtClean="0">
                <a:solidFill>
                  <a:srgbClr val="0070C0"/>
                </a:solidFill>
              </a:rPr>
              <a:t>ضعف ها و قوت های یادگیری </a:t>
            </a:r>
            <a:r>
              <a:rPr lang="fa-IR" dirty="0" smtClean="0">
                <a:solidFill>
                  <a:schemeClr val="tx1"/>
                </a:solidFill>
              </a:rPr>
              <a:t>باشد. ودانش آموزانم با تلاش فردی به آن ها پاسخ گویند . من اجرای آزمون های مداد-کاغذی در </a:t>
            </a:r>
            <a:r>
              <a:rPr lang="fa-IR" dirty="0" smtClean="0">
                <a:solidFill>
                  <a:srgbClr val="FF0000"/>
                </a:solidFill>
              </a:rPr>
              <a:t>شرایط کنترل </a:t>
            </a:r>
            <a:r>
              <a:rPr lang="fa-IR" dirty="0" smtClean="0">
                <a:solidFill>
                  <a:schemeClr val="tx1"/>
                </a:solidFill>
              </a:rPr>
              <a:t>شده را نباید محور فعاّلیّت ارزشیابی هایم بدانم به ویژه اگردر پایه ی اوّل و دوم تدریس کنم.</a:t>
            </a:r>
          </a:p>
          <a:p>
            <a:pPr algn="r" rtl="1"/>
            <a:r>
              <a:rPr lang="fa-IR" dirty="0" smtClean="0">
                <a:solidFill>
                  <a:schemeClr val="tx1"/>
                </a:solidFill>
              </a:rPr>
              <a:t>ومن می دانم برای دانش آموزان پایه های بالاتر داشتن تجربه ی آزمون مداد- کاغذی در شرایط </a:t>
            </a:r>
            <a:r>
              <a:rPr lang="fa-IR" dirty="0" smtClean="0">
                <a:solidFill>
                  <a:srgbClr val="0070C0"/>
                </a:solidFill>
              </a:rPr>
              <a:t>مراقبت شده  </a:t>
            </a:r>
            <a:r>
              <a:rPr lang="fa-IR" dirty="0" smtClean="0">
                <a:solidFill>
                  <a:schemeClr val="tx1"/>
                </a:solidFill>
              </a:rPr>
              <a:t>مناسب است.و برای نتایج ارزشیابی از این آزمون ها باید به صورت توصیفی باز خورد ارائه کنم تا در صورت وجود ضعف ، از او بخواهم ضعف های خود را رفع نماید .</a:t>
            </a:r>
          </a:p>
          <a:p>
            <a:pPr algn="r" rtl="1"/>
            <a:endParaRPr lang="fa-IR" sz="1200" dirty="0"/>
          </a:p>
        </p:txBody>
      </p:sp>
      <p:sp>
        <p:nvSpPr>
          <p:cNvPr id="7" name="Rectangle 6"/>
          <p:cNvSpPr/>
          <p:nvPr/>
        </p:nvSpPr>
        <p:spPr>
          <a:xfrm>
            <a:off x="571472" y="142852"/>
            <a:ext cx="6786610" cy="1143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من می دانم در اجرای آزمون های مداد- کاغذی چه شرایطی را برای دانش آموزانم ایجاد کنم.</a:t>
            </a:r>
            <a:endParaRPr lang="en-US" dirty="0"/>
          </a:p>
        </p:txBody>
      </p:sp>
      <p:pic>
        <p:nvPicPr>
          <p:cNvPr id="7170" name="Picture 2" descr="C:\Documents and Settings\a\Desktop\م8.jpeg"/>
          <p:cNvPicPr>
            <a:picLocks noChangeAspect="1" noChangeArrowheads="1"/>
          </p:cNvPicPr>
          <p:nvPr/>
        </p:nvPicPr>
        <p:blipFill>
          <a:blip r:embed="rId3" cstate="print"/>
          <a:srcRect/>
          <a:stretch>
            <a:fillRect/>
          </a:stretch>
        </p:blipFill>
        <p:spPr bwMode="auto">
          <a:xfrm>
            <a:off x="285720" y="1428736"/>
            <a:ext cx="2643238" cy="392909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fill="hold"/>
                                        <p:tgtEl>
                                          <p:spTgt spid="7170"/>
                                        </p:tgtEl>
                                        <p:attrNameLst>
                                          <p:attrName>ppt_x</p:attrName>
                                        </p:attrNameLst>
                                      </p:cBhvr>
                                      <p:tavLst>
                                        <p:tav tm="0">
                                          <p:val>
                                            <p:strVal val="#ppt_x"/>
                                          </p:val>
                                        </p:tav>
                                        <p:tav tm="100000">
                                          <p:val>
                                            <p:strVal val="#ppt_x"/>
                                          </p:val>
                                        </p:tav>
                                      </p:tavLst>
                                    </p:anim>
                                    <p:anim calcmode="lin" valueType="num">
                                      <p:cBhvr additive="base">
                                        <p:cTn id="8" dur="500" fill="hold"/>
                                        <p:tgtEl>
                                          <p:spTgt spid="717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bg/>
                                          </p:spTgt>
                                        </p:tgtEl>
                                        <p:attrNameLst>
                                          <p:attrName>style.visibility</p:attrName>
                                        </p:attrNameLst>
                                      </p:cBhvr>
                                      <p:to>
                                        <p:strVal val="visible"/>
                                      </p:to>
                                    </p:set>
                                    <p:anim calcmode="lin" valueType="num">
                                      <p:cBhvr additive="base">
                                        <p:cTn id="13" dur="500" fill="hold"/>
                                        <p:tgtEl>
                                          <p:spTgt spid="5">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 calcmode="lin" valueType="num">
                                      <p:cBhvr additive="base">
                                        <p:cTn id="25"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502</TotalTime>
  <Words>2590</Words>
  <Application>Microsoft Office PowerPoint</Application>
  <PresentationFormat>On-screen Show (4:3)</PresentationFormat>
  <Paragraphs>284</Paragraphs>
  <Slides>28</Slides>
  <Notes>14</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Opulent</vt:lpstr>
      <vt:lpstr>Slide 1</vt:lpstr>
      <vt:lpstr>من می خواهم آزمون مداد کاغذی طراحی کنم.</vt:lpstr>
      <vt:lpstr>Slide 3</vt:lpstr>
      <vt:lpstr>من می دانم  آزمون های  مداد-کاغذی از نظر نوع پرسش انواع مختلفی دارد.</vt:lpstr>
      <vt:lpstr>  من نمونه ای از پرسش های باز پاسخ (واگرا)را می دانم.</vt:lpstr>
      <vt:lpstr>Slide 6</vt:lpstr>
      <vt:lpstr>من نمونه ای از پرسش های باز پایان ( دارای پاسخ مشخص ) را می دانم.</vt:lpstr>
      <vt:lpstr>Slide 8</vt:lpstr>
      <vt:lpstr>Slide 9</vt:lpstr>
      <vt:lpstr>Slide 10</vt:lpstr>
      <vt:lpstr>   آزمون طراحی شده را به دانش آموز م می دهم تا در خانه در یک فرصت  زمانی مشخص اجراء نماید و پاسخ هارا به من ارائه نماید .</vt:lpstr>
      <vt:lpstr>Slide 12</vt:lpstr>
      <vt:lpstr>Slide 13</vt:lpstr>
      <vt:lpstr> من گام های تهیّه ی آزمون های مداد–کاغذی از نوع    فرایندی یاازمونک ها را می دانم.</vt:lpstr>
      <vt:lpstr>Slide 15</vt:lpstr>
      <vt:lpstr>Slide 16</vt:lpstr>
      <vt:lpstr>من گام های پنجگانه ی آزمونک هارا  این طور اجرا می کنم.</vt:lpstr>
      <vt:lpstr> من با استفاده از گام های پنجگانه از مفهوم تفریق آزمونک طراحی می کنم.</vt:lpstr>
      <vt:lpstr>Slide 19</vt:lpstr>
      <vt:lpstr>Slide 20</vt:lpstr>
      <vt:lpstr>Slide 21</vt:lpstr>
      <vt:lpstr>من مراحل تهیّه ی آزمون های مداد –کاغذی( تراکمی )را می دانم .</vt:lpstr>
      <vt:lpstr>Slide 23</vt:lpstr>
      <vt:lpstr>Slide 24</vt:lpstr>
      <vt:lpstr>دانش اموز عزیز با توجه به عملکردت در این آزمون جملات زیر را کامل کن . دانش اموز عزیز با توجه به عملکردت در این آزمون جملات زیر را کامل کن . </vt:lpstr>
      <vt:lpstr>Slide 26</vt:lpstr>
      <vt:lpstr>Slide 27</vt:lpstr>
      <vt:lpstr>Slide 28</vt:lpstr>
    </vt:vector>
  </TitlesOfParts>
  <Company>Gerdoo.net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من می خواهم آزمون مداد کاغذی طراحی کنم........</dc:title>
  <dc:creator>a</dc:creator>
  <cp:lastModifiedBy>RASA-PC</cp:lastModifiedBy>
  <cp:revision>53</cp:revision>
  <dcterms:created xsi:type="dcterms:W3CDTF">2015-11-25T05:50:54Z</dcterms:created>
  <dcterms:modified xsi:type="dcterms:W3CDTF">2015-11-25T20:19:09Z</dcterms:modified>
</cp:coreProperties>
</file>