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zEGwgMUUvIHVblRVd3qeQ==" hashData="WJ/mT7fUK0GzhHgoM76Es+hcufE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>
        <p:scale>
          <a:sx n="58" d="100"/>
          <a:sy n="58" d="100"/>
        </p:scale>
        <p:origin x="-7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AC85BB-53AA-452B-AC64-58B968F6BD21}" type="datetimeFigureOut">
              <a:rPr lang="fa-IR" smtClean="0"/>
              <a:t>10/8/1435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8DB9AC-CAC2-4C69-9F24-0D865E0B409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282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B9AC-CAC2-4C69-9F24-0D865E0B40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611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1829-6083-4666-B4BE-3B8E46534592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FCC4-769C-46B2-8544-3CEDF88658F3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309C-2AD6-4482-97EA-FB67BB134B5C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FC2-DC89-4B86-95C9-12DF952424A3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0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456-4E88-4AEE-A64C-7A09E2CD3D7D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146-7DC7-4A24-89EF-AB8AA497FF9A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B6BA-B248-4413-9730-D72ABD683A6D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1664-C9DB-4A50-BD5C-2604BCCB9F35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4683-8178-4044-9443-4F1F48D40EEA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8870-5BA5-400A-8246-28081BE76314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90C2-AF92-406A-99BA-654185EBACC5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8CC7-94C5-46B3-AC0C-C3D8C90766E7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7486-0B1B-41C8-BBD6-5B43BF3E1325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B711-325B-4445-BC72-6702AC252923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34CF-6C00-489C-BA89-DEF09A62BE35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803E-33EA-4DBB-8AB7-DF815FC3CABF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B6A5-BDD3-4124-B9F9-93F768760D6C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9489B0-7620-4457-864F-DA041F18A22F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a-IR" smtClean="0"/>
              <a:t>لوحه آموزشي تربيت 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6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9530" y="72887"/>
            <a:ext cx="7673009" cy="117944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>
            <a:sp3d extrusionH="57150">
              <a:bevelT w="69850" h="38100" prst="cross"/>
            </a:sp3d>
          </a:bodyPr>
          <a:lstStyle/>
          <a:p>
            <a:pPr algn="ctr"/>
            <a:r>
              <a:rPr lang="fa-IR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عنوان لوحه:حركات پايه و وضعيت بدني</a:t>
            </a:r>
            <a:endParaRPr lang="fa-IR" sz="3600" b="1" spc="50" dirty="0">
              <a:ln w="0"/>
              <a:solidFill>
                <a:schemeClr val="bg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588972" y="1855751"/>
            <a:ext cx="4585252" cy="90059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كار</a:t>
            </a: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استخوانها در بدن</a:t>
            </a:r>
            <a:endParaRPr lang="fa-I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88971" y="3670714"/>
            <a:ext cx="5130485" cy="103876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راه رفتن و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كار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استخوان </a:t>
            </a:r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ها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و عضلات</a:t>
            </a:r>
            <a:endParaRPr lang="fa-I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758648" y="5631525"/>
            <a:ext cx="4585252" cy="119017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  ناتوانيهاي حركتي و ورزش</a:t>
            </a:r>
            <a:endParaRPr lang="fa-I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028" name="Picture 4" descr="http://marshaclarkermt.com/wp-content/uploads/2013/11/iStock-SKELETALSYSTEM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60" y="1855751"/>
            <a:ext cx="1967064" cy="165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healertoday.com/wp-content/uploads/2014/07/Walking-Old-Cod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90" y="3670714"/>
            <a:ext cx="1152940" cy="144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10437260" y="817639"/>
            <a:ext cx="1979215" cy="494778"/>
          </a:xfrm>
        </p:spPr>
        <p:txBody>
          <a:bodyPr/>
          <a:lstStyle/>
          <a:p>
            <a:r>
              <a:rPr lang="fa-IR" sz="1200" dirty="0" smtClean="0">
                <a:solidFill>
                  <a:schemeClr val="tx1">
                    <a:alpha val="60000"/>
                  </a:schemeClr>
                </a:solidFill>
                <a:cs typeface="B Nazanin" panose="00000400000000000000" pitchFamily="2" charset="-78"/>
              </a:rPr>
              <a:t>لوحه </a:t>
            </a:r>
            <a:r>
              <a:rPr lang="fa-IR" sz="1200" dirty="0" err="1" smtClean="0">
                <a:solidFill>
                  <a:schemeClr val="tx1">
                    <a:alpha val="60000"/>
                  </a:schemeClr>
                </a:solidFill>
                <a:cs typeface="B Nazanin" panose="00000400000000000000" pitchFamily="2" charset="-78"/>
              </a:rPr>
              <a:t>آموزشي</a:t>
            </a:r>
            <a:r>
              <a:rPr lang="fa-IR" sz="1200" dirty="0" smtClean="0">
                <a:solidFill>
                  <a:schemeClr val="tx1">
                    <a:alpha val="6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200" dirty="0" err="1" smtClean="0">
                <a:solidFill>
                  <a:schemeClr val="tx1">
                    <a:alpha val="60000"/>
                  </a:schemeClr>
                </a:solidFill>
                <a:cs typeface="B Nazanin" panose="00000400000000000000" pitchFamily="2" charset="-78"/>
              </a:rPr>
              <a:t>تربيت</a:t>
            </a:r>
            <a:r>
              <a:rPr lang="fa-IR" sz="1200" dirty="0" smtClean="0">
                <a:solidFill>
                  <a:schemeClr val="tx1">
                    <a:alpha val="6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200" dirty="0" err="1" smtClean="0">
                <a:solidFill>
                  <a:schemeClr val="tx1">
                    <a:alpha val="60000"/>
                  </a:schemeClr>
                </a:solidFill>
                <a:cs typeface="B Nazanin" panose="00000400000000000000" pitchFamily="2" charset="-78"/>
              </a:rPr>
              <a:t>بدني</a:t>
            </a:r>
            <a:endParaRPr lang="en-US" sz="1200" dirty="0">
              <a:solidFill>
                <a:schemeClr val="tx1">
                  <a:alpha val="6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02586" y="278765"/>
            <a:ext cx="838199" cy="767687"/>
          </a:xfrm>
        </p:spPr>
        <p:txBody>
          <a:bodyPr/>
          <a:lstStyle/>
          <a:p>
            <a:r>
              <a:rPr lang="fa-IR" sz="2400" dirty="0" smtClean="0">
                <a:cs typeface="B Nazanin" panose="00000400000000000000" pitchFamily="2" charset="-78"/>
              </a:rPr>
              <a:t>1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http://www.thestuff.org.uk/PDW-File-Browser-V1/img/wheelchair-basketb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90" y="5306255"/>
            <a:ext cx="948210" cy="15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8850086" y="2054635"/>
            <a:ext cx="3069771" cy="4607421"/>
          </a:xfrm>
          <a:prstGeom prst="leftArrow">
            <a:avLst>
              <a:gd name="adj1" fmla="val 50000"/>
              <a:gd name="adj2" fmla="val 28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/>
              <a:t>مو ضوعات:</a:t>
            </a:r>
            <a:endParaRPr lang="fa-IR" sz="3600" b="1" dirty="0"/>
          </a:p>
        </p:txBody>
      </p:sp>
      <p:sp>
        <p:nvSpPr>
          <p:cNvPr id="9" name="Flowchart: Connector 8"/>
          <p:cNvSpPr/>
          <p:nvPr/>
        </p:nvSpPr>
        <p:spPr>
          <a:xfrm>
            <a:off x="7455767" y="2017447"/>
            <a:ext cx="463590" cy="5772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1</a:t>
            </a:r>
            <a:endParaRPr lang="fa-I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24" y="3891645"/>
            <a:ext cx="4810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11" y="5928161"/>
            <a:ext cx="4810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8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223353" y="4051601"/>
            <a:ext cx="6801573" cy="13360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667966" y="357809"/>
            <a:ext cx="7673009" cy="9029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موضوع:كار استخوان ها در بدن</a:t>
            </a:r>
            <a:endParaRPr lang="fa-IR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63685"/>
            <a:ext cx="11874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آيا تا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كنون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فكر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كرده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ايد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كه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چه عامل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يا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عواملي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ما را در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ايستادن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، راه رفتن،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دويدن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و نشستن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ياري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مي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دهند؟</a:t>
            </a:r>
            <a:endParaRPr lang="fa-I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7881" y="4188703"/>
            <a:ext cx="6276733" cy="10618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به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شكل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هاي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مقابل نگاه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كنيد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.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كدام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اندام ها را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مي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توانيد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نام </a:t>
            </a:r>
            <a:r>
              <a:rPr lang="fa-IR" sz="20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ببريد</a:t>
            </a:r>
            <a:r>
              <a:rPr lang="fa-IR" sz="20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؟ </a:t>
            </a:r>
            <a:r>
              <a:rPr lang="fa-IR" sz="24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كار</a:t>
            </a:r>
            <a:r>
              <a:rPr lang="fa-IR" sz="24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اين</a:t>
            </a:r>
            <a:r>
              <a:rPr lang="fa-IR" sz="24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 اندام ها </a:t>
            </a:r>
            <a:r>
              <a:rPr lang="fa-IR" sz="2400" b="1" dirty="0" err="1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چيست</a:t>
            </a:r>
            <a:r>
              <a:rPr lang="fa-IR" sz="2400" b="1" dirty="0" smtClean="0">
                <a:ln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cs typeface="B Titr" panose="00000700000000000000" pitchFamily="2" charset="-78"/>
              </a:rPr>
              <a:t>؟ </a:t>
            </a:r>
            <a:endParaRPr lang="fa-IR" sz="2400" b="1" dirty="0">
              <a:ln/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25" y="3250989"/>
            <a:ext cx="1888449" cy="335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3158902"/>
            <a:ext cx="1655040" cy="335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9527770" y="1843044"/>
            <a:ext cx="3859795" cy="304801"/>
          </a:xfrm>
        </p:spPr>
        <p:txBody>
          <a:bodyPr/>
          <a:lstStyle/>
          <a:p>
            <a:r>
              <a:rPr lang="fa-IR" dirty="0" smtClean="0"/>
              <a:t>لوحه </a:t>
            </a:r>
            <a:r>
              <a:rPr lang="fa-IR" dirty="0" err="1" smtClean="0"/>
              <a:t>آموزشي</a:t>
            </a:r>
            <a:r>
              <a:rPr lang="fa-IR" dirty="0" smtClean="0"/>
              <a:t> </a:t>
            </a:r>
            <a:r>
              <a:rPr lang="fa-IR" dirty="0" err="1" smtClean="0"/>
              <a:t>تربيت</a:t>
            </a:r>
            <a:r>
              <a:rPr lang="fa-IR" dirty="0" smtClean="0"/>
              <a:t> </a:t>
            </a:r>
            <a:r>
              <a:rPr lang="fa-IR" dirty="0" err="1" smtClean="0"/>
              <a:t>بدني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19605" y="5536504"/>
            <a:ext cx="5624187" cy="801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3" y="2938379"/>
            <a:ext cx="1784087" cy="171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1" y="2661490"/>
            <a:ext cx="1725209" cy="2144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91" y="3086760"/>
            <a:ext cx="2523005" cy="1679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12668" y="1279127"/>
            <a:ext cx="11628183" cy="7837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617944" y="1520372"/>
            <a:ext cx="105352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به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شكل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هاي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زير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 نگاه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كنيد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، به نظر شما، در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كدام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شكل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، عضلات بدن و استخوان ها در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وضعيت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خوبي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 </a:t>
            </a:r>
            <a:r>
              <a:rPr lang="fa-IR" sz="2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قرارندارند</a:t>
            </a:r>
            <a:r>
              <a:rPr lang="fa-IR" sz="2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؟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9543521" y="1864290"/>
            <a:ext cx="3859795" cy="304801"/>
          </a:xfrm>
        </p:spPr>
        <p:txBody>
          <a:bodyPr/>
          <a:lstStyle/>
          <a:p>
            <a:r>
              <a:rPr lang="fa-IR" dirty="0" smtClean="0"/>
              <a:t>لوحه </a:t>
            </a:r>
            <a:r>
              <a:rPr lang="fa-IR" dirty="0" err="1" smtClean="0"/>
              <a:t>آموزشي</a:t>
            </a:r>
            <a:r>
              <a:rPr lang="fa-IR" dirty="0" smtClean="0"/>
              <a:t> </a:t>
            </a:r>
            <a:r>
              <a:rPr lang="fa-IR" dirty="0" err="1" smtClean="0"/>
              <a:t>تربيت</a:t>
            </a:r>
            <a:r>
              <a:rPr lang="fa-IR" dirty="0" smtClean="0"/>
              <a:t> </a:t>
            </a:r>
            <a:r>
              <a:rPr lang="fa-IR" dirty="0" err="1" smtClean="0"/>
              <a:t>بدني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401" y="2603488"/>
            <a:ext cx="1770637" cy="220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675617" y="5752671"/>
            <a:ext cx="5131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قرار گرفتن در </a:t>
            </a:r>
            <a:r>
              <a:rPr lang="fa-IR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وضعيت</a:t>
            </a:r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غلط چه </a:t>
            </a:r>
            <a:r>
              <a:rPr lang="fa-IR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مشكلاتي</a:t>
            </a:r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را به بار آورد؟</a:t>
            </a:r>
          </a:p>
        </p:txBody>
      </p:sp>
    </p:spTree>
    <p:extLst>
      <p:ext uri="{BB962C8B-B14F-4D97-AF65-F5344CB8AC3E}">
        <p14:creationId xmlns:p14="http://schemas.microsoft.com/office/powerpoint/2010/main" val="18107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7966" y="357809"/>
            <a:ext cx="7673009" cy="902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موضوع: راه رفتن و كار استخوان ها وعضلات</a:t>
            </a:r>
            <a:endParaRPr lang="fa-IR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51" y="2986673"/>
            <a:ext cx="1282191" cy="2353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utoShape 2" descr="data:image/jpeg;base64,/9j/4AAQSkZJRgABAQAAAQABAAD/2wCEAAkGBxQHEhUUBxQVFhUWGBcYFxgXGCIgGxwhHh4YHCAeHiAdHCoiHR8lHBwgIjIkJSkrLzIuHx8zODUsNygtLisBCgoKBQUFDgUFDisZExkrKysrKysrKysrKysrKysrKysrKysrKysrKysrKysrKysrKysrKysrKysrKysrKysrK//AABEIANwA2QMBIgACEQEDEQH/xAAcAAEAAgMBAQEAAAAAAAAAAAAABwgEBQYDAQL/xABBEAABAwIDBgQCBwYFBAMAAAABAAIDBBEFBiEHEjFBUWETInGBMpEIFEJSYqGxFSMzcoLBFpKisvEkQ1PRJmPw/8QAFAEBAAAAAAAAAAAAAAAAAAAAAP/EABQRAQAAAAAAAAAAAAAAAAAAAAD/2gAMAwEAAhEDEQA/AJxREQEREBERAREQEREBERAREQFrcwY9Bl2EzYvIGMHXiT0aOJPYL2xjE48HhknrnBrI2lxJP5epOg7qq+Ycbq9pVe1sTSS925BEDowf8C7ndieAQdVmvbhVV7nNy80QR6gOcA6Q9CeLWnsL+q5IYZi+bhvuZWVDHG4Ly4sPE+XeO7bjw0U65B2VUuWGh+IBtRUHi9zfK3sxpvw+8dT24CQkFR3YTi+UwXtjrKdrTvOczeDBw1cWndtrz05Lssnbb6ihc1mZm+PHfWRoAkb3t8LvTRWGUbbSdlkGY4nSYKxkNU3UWFmyfhcBoCeTvmg73CMUixmFk2GvD43i7XD9D0IOhCzFVzZfm+XJNb4Ned2B8m5Ox2m4fh3uxaePYe6tEDfgg+oiICIiAiIgIiICIiAiIgIiICIiAiIgIiIIQ+kbmEsENFTu0cPFlA9bMB9wT7BbnYHlMYXS/XKptpqj4CeUelrfzEb3puqLdsEjsQxuoa770UbedhuMH6m/urPYVSiihijiAAYxjQBysAEGUiIgIiIK8fSHy62hqo6umbYTgtktw32219S39FKWx3GnY3hcDqo3fHeJx5ncNmk34ndtquZ+kfGHUMDjxE+nu11/0Xv9HZxOHSA8BM63yaglRERAREQEREBERAREQEREBERAREQEREBERBVfavfDscne8cJIpBpxG7GdNdf+VaGgqRWxskiNw9rXAjuAVCX0jMuHehroeFhDJ2sXOafe5HsF0GwfOLcWpRR1bv39OLNB+1HfS38t9303UEqIiICItRmnMcGV6d0+KOs0aADi5x4NA6/8oId+kjjIkkpqWM3LAZX9t7yt/IH8uq7jYZhZw7Co3TCzpnPl9ibN58wL+6gqhpp9pWKne+Kd++8jgxgsOfJrQGj2VsKKmbRRsjpxZrGtY0dA0AD8gg9kREBERAREQEREBERAREQEREBERAREQEREGFjOFxY1BJBiLd6ORpa4f3HQg6g9Qqw5vylWbNqpstI54YHEwVDP9rrcHWNiDoRfiLq1arZtrzk7MdX9Uwx14IXbtm/9yTgTx1A+Ee/VB12UdukMzWszTG6N/Ayxi7DYcS34mknpcei7Vm0/C3gH63GLi9je/wArKPaPYKKikjM9Q6OqI3ngtDoxf7Nrg3A0vfjfRa5+wKqDrMqoC3qQ4H5W/ug67Me3Kjw8WwVj6l/X4GD1JBJ9APcKHsQxCv2n1rW28SQ3DGN0ZG3n6DqTqdOwUn4LsCihdfGqp8guDuRM3B3BcS4kHsAeKlXA8Bp8AZ4eDxMibz3RqfU8T7oNBs1yJHkmC1w+ok1lkAtfo1v4R+ZudL2HYoiAiIgIiICIiAiIgIiICIiAiIgIi0uP5ro8ugnF542EC+7e7zx4NGpvbog3SKFcc2+xxktwKlc/jZ8zt0eu625I9SCuJxbbLieIXEEjIQf/ABsFx7uugtAiqlNXY7i9nk4i8EaFjZA0/wCQAcCvKtwvGqCN0lYK1jGAlznPeAANNfN3/NBN22nOZyxSeFQutPUXa082N+08d+Q7nso52C5POK1H16tH7qB1mXHxSWvf+kG/qQo2ZO7GJ4/2vO4hzmsdJI4u3W343NzYXJsrhZewqLBKaKDDABGxoDbc+ZcepJNye6DYoiICIiAiIgIiICIiAiIgIiICIiAixK/E4cOAOISxxg8N94bf0uV9o8RirgXUUscgHEseHAetjogylzub86UmUWb2LSeYglsbdZHeg5C+lzYLgdpW2JuFl1PlbdklGj5uLGHo0fad34DvyjXK+R6/aFK6eYkMc7z1Et9eF93m4gchppa4QbbNO2atxwmPBh9WY7ygM80pv+K2hP4QsPLWyXEMxnxK0eA1xuXz33zfUnd+InXnbVTlkrZ5SZQaDSs8SbnNIAXX/D90dh8yuuQRhgGxGgw6xxIyVDxa+8d1l+zW627Eld9hmA02Et3cNgijH4WAH52uVsUQFA237OoqSMPw51w0h1QRwuNWs9viPe3QqSdqObxlCidJDYzyeSFpPM8Xdw0a/Ic1CWyDKJzjWmfFPNDC7xJd7jI83IbfudT2Fuegc7j+TpsCo6WqrOFTvENtqzgW3N9S5utraKxmyLHTj+GQvmN3x3hf6s0B9S3dPuvDbRg/7UwmfwR5od2YejD5v9Fz7Lgfo3YyGSVFJIfiAmZ/T5XfqP8A8EE8IiICIiAiIgIiICIiAiIgIiIPxLKIWl0xAa0Ekk2AA1JPaygHaVthlq3ugym/w4m3Dph8Tzw8h5N78Sug+kJmt1BDHRUZsZwXSn8ANgP6iDfsO61ew/Z3HVMFfjjA4EnwI3C7dPtuBGuvD3PRBwmCbOsTzSPGiiduv8wkmdbe76+Y+ttVh5myfXZLN8SaWNkBZ4kbrtdcatJHUcjx1VvFoM/UjK7DaxtUAW+BK70LWlwPsQCggTYtkumzXNI7FpLiDdd4FvjvzLvugixA435c7LQQtp2hsDQ1rQA0AWAA5AKtn0fah0WKbrD5Xwv3h1tukKy6AiIgLGxOvjwuJ81c7djjaXOPQBZKrttuz+calNDhJBgjI8Rw18R4PAEfZafmb9Ag5nMmLT7TsTaKQHzkRwMP2GC5ufa7nH/0FZPJmWo8p0rKej1tq93N7jxcf09AFxmxbIH+HIvrWJj/AKmZujT/ANthsbfzG1z7DkpPQeFdTNrY3xzAFr2uY4HgQ4EH9VVrIc5yjjcTao2DJnwP5aO3o7ntch3srWKsW3PBzg+KuliuG1DWytI0s4eVwB67zd7+oILOotXlfEm4xSQTw8JI2O143trfve62iAiIgLn81Zzo8qAHGJQ0ngxo3nn+kagdzosXaRm9uTqN0uhld5IWnm48yPut4n5c1XfK2V6zaRVSPLjqS6ad9yBfgO55Bo4DoEEqu2+UgksKaoLPvXbf13b/AN13uU85UmbWk4PJdzfiY7R7e5b07jRcGzYJRiLdfUTmW2sg3Q29vuWPlvrbev3US4vhtXsxxBu460kfnikA8r2m44X4EXaW+vYoLbItZlnGWZhpYaml+GVgdboeDm+zgR7LZoCIiAiIgq3tylMuLzb/ACbGB6bqsxg1M2ip4Y4LbrI2NFuFgALqCfpC5YfTVDK6AExygMk/C5vC/Zw/MFbLIG2iGipmQZmbIHxgNbKwbwc0cN4cQQNNL37cEE4KNdueam4LQupoiPGqgWW6M+04+vwj1PRaHM23iJjC3LULnPI+OXRreOu6Ddx9bKNMv4FW7TK1zpHFxcQZp3DysHLQW1sLBotw5alB3P0cME8WSoq5AbMAiYeVz5nfIbvzCnpa7L+CxZep2U+Gt3WMFu5PNx6knUlbFARfl8gZbfIFzYX5noor2sbUm4CHUuAODqkgh7xwh/Kxf25cT0QYe2jaT+zA+hwN371zSJpAf4YP2R+IjieXrw5zYjs8/az21+Lj9zG68LCP4jm/aP4Wn5kdtdPsq2eyZwm8fFQ4UrXXc48ZXX+EE8Rf4j6jibizMELadrWQANa0ANA4ADQAIPRERAUU/SHwcVdAyoA80EgF/wAL7NP+rdUrLBx3DG41Ty09T8MrHMPa44+oOvsgjD6OuOfWqSWlk4wP32/yvuf9wPzUuqo2E4rVbN6+TwmjxY9+J7XjRwPC4B4HRw16LoqjbhiUgHheA3raO/6lBZdY2IYhFhrd/EJGRt6vcAOvPmquz7RsXx07lPPLcj4YGWPr5Rve91+6HZxi+ZHtdWRSjeA/e1DtQO+8S/2sgzNt2bYszVbG4U/fhhZYOHBznakj0Fhf1U37LcAZl/DYGRiz5GNlkPMueAfkBoOwVb8+ZNlyVMyKtc1++wPDmg7vEggX10t+YVnshYszGsPppacg3iY1wBvZzQA5vsRzQb9Qn9JWFu5Rv+3vSN9rNP6qaybcVWLbXmluZq4R4cd6KAeG0j7TifMR1F7NHoeqCW9g8jn4RH4t9JJQ303r/qSpDXN7OsFOAYdTQzAh4jDng8Q5/mcNNNCbey6RAREQEREHhW0jK9jo61jXseC1zXC4IPIhRfi2wmiq372Hyywg/YFnD2vqPmVK6IIpwvYTQ0xJxCWaboLhg993U/MKTcOw+LC4xFh0bY428GsFgPkslEBEXGbU85jJ1IXQEGeW7IWnkebyOjf1sOaCLtu2d31NU2kwp7mtpzvPcxxBMhHC4+6Db1J6LC2Y7KZMxOZU4+HR0194NOj5dfm1h68SOHG6jiaCWpY6omDnNMm66Q8C913WJ6nUqzOxDGhi+FxNNt+nJhcOw1af8hHuCg7umgbSsaynAa1oDWgcABoAF6IiAiIgIiINbX5fpcRdv19PDI8ixc5gJt6kLyZlaiZ8NJT9f4Tf/S26IPOGFsAAga1oAsA0WFh6L0REHB7XMjnONMDRWFRDcx34OBtvMJ5XGo7gdbiB8uZur9nsj4oQWa/vIZmm19NbaEG3MclbRa/FsEp8ZFsVhjlFrDfaCR6HiEFacz7VcQzOzwbtiY6wLYQQ53Ym5JB6Diuz2QbLJIZI63Mbd0N80ULh5r6br3g8LakN43sdLWUt4Xlejwgg4bTQxlt7Oawbwv0PFbhAREQEREBFgY5jEOAwvnxR4ZGwak/kAOZPABRDW/SAY2S1DRudHf4ny7riOwDSB8ygm1FzeSc602coi/DCQ9tvEjd8TL8PUdxoukQERavMWPwZbhdNizwxg4dXH7rRzJQfvH8ahy/A+fE3BrGC56k8mjq4nQBVexSuqtp+JtEd96R25E08I4wSdewF3E8zfsF65xzXVbSapjKdjt3e3YIG62vYXd1PU8gp52ZZDZkqAh5D6iSxkfbhw8jfwg/NB44ns7i/Y7sPoAN4N3mvOm9KLEPda/xEWPHT0UN7GsynKuI+BX3bHO4QyA/ZfezSelneU+vZWeVddvWUHYVUitoR+6nI37fZkHPsHAA+t+yCxSKPtj2eBmul8OtP/UwANf8Ajb9l4/Q9x3UgoCIiAiIgIiICIvjnBgu82HdB9Rao5lo2v3DVQb17W8Vt79OK2bHiQXYQQeBHBB+kREBERAREQVr27ZnfjNd9Vhv4VMd0NH2nkC578gPfquzy7sPpnUY/bbpPrL23LmusIiRoA37Vud+OvBRllgDGceiLnBwfWOkvyNnuk/OytcgqXhdXNs1xX99qYJNyUN4PjNr215t1F+BtfgrYxSiVodGQWkBwPIg63+SrX9IKnMWKbx4PhjI9t4f2XPy5gxPOIZSwOlka1rWthiFm2aAAXBvH1dognHPO1yky4HR4cRUVA03WnyNOvxOHS3Aa+nFQiTiG1Gs5yP8AlHE2/wAmj8z3Xb5Q2FyVBD80yeG3/wAUerz6u4N9rn0U3YLg8GBxCLCo2xsHJo/M9T3KDndnuz+DJcf7u0k7vjmI1/lb91v6812KIgLBxzCYsdgkgxFu9HI2xHPsR0IOoWciCp+NYbV7LcRBpnEFt3RSW8sjDoQRwPQjl8irFZCznDnOnEtL5ZG2EsV9WH+7TyP91kZyypBm+nMOJDXUxvHxMd94f3HNVrxrB63ZfWscxxa4eaKVt9yRt9Qf7tPbsUFskXB7PNp1Pm9ojntDU8DETo7vGeenLiO/E94gIiICIo72s7RRlCPwcO3XVUgNhf8AhtN/ORzN+A9+WoZe0faRDktu4wCWpcPLEHW3R9551sOgtc9uIgKqxTFNocpYDNPc38Nl/DbxtoPK3sXfNZeQcj1G0Cd8k7yIg680ztSSdSG9XEfJWZwDAoMvQiHCIxGwdOJPC7jxJPUoK5HYvigZv+HFe19zxBvenS/usHKGbqzZ7VeFVb4Y127NTyXsL8SBydzBHHuCrWqtX0hiDijdy1/q8e9brvSce9rfkgshTTiqY18Ju17Q4HsRcL1XP7PWOZhlEJeP1aH/AGC35LoEBERAREQVM2ZQGmxmlZPoWzFp15gOH6q2aqbV/wDxvHSZjYRVocT+DxA7/YVbJBBH0lMMcJKSoaPKWvicehB3m/MF3+Urrtg+Kw1+HNjgDGywkskAADjza42FzcG1+oK6/OOXmZppJaap03x5XWvuuGod8/7qsb2Yhsxq9N6KTqNY5W376Obf3HZBbZFA2D7fpGWGNUjXDm6J+6bfyuBBN+4Um5Q2hUWbbNw6QtltcxPFn6cbcjbqCg6xERAREQFgY5g0OPwugxVgfG7iDy6EHiCORCz0QVl2g7KajKxdPhW9NTtJddvxxga3cByH3h0ubLcZE22SYeGQ5oaZYxZvjNP7xo6uH2/W4NuvBWCUb542QUmYryYXamnOpLRdjv5m3Fieo/NB3mFYnDi8bZcMkbJG7g5pv/wexWYqlyw4nsyqPtwuPAjWKQD/AEu/UX5KWckba4cULYsyNEEhNhID+7d631Z+Y9EHfZ1zNHlOkkqKqxIBEbD9t5+FunfieQuVWnLWD1G0nESahxJe7xJpDchrRy7aWa0enILdbbM3f4lrBBh53oIPK3dNw95+Jwtx+6LdD1Uy7KcoDKVE1swHjy2fKe54M9GjT1uUHTYJhEOBQMgwtgZGwWaB8ySeZJ1JWciIMLGcUjwWCSevduxxtLnH+w6knQDqQqr0zJto+Lee5M8l3fgjHpwDWC3rbqup235+/bcposMI8CJ3ncD/ABHjp+Fp07n2XfbD8lf4fpvrOIMtUVA0vxZHoQ3tvWDj/T0QSVBEIGtbHoGgADsBZeiIgIiICIiCsW3nCDhuKOkA8tQxsgPceU/orBZKxb9t0NNOTcvjbva38wFjfvcLjdvWWjjNCJ6cDxKUl56lhsHD2IDvY9Vy/wBHfNQjMlBWO+I+JAO+u+2/pZwH8yCdV4VlHHXN3K1jHt+69oI+RXuiDg8b2RYZi1y2EwuP2oXbtv6Tdv5KENoOQJ8gyMkikL4nOHhTN8rg4eYAi5s4WuCDy5K1ajPb3jEFHh5gqd10szm+G08RukEv7W4e6DbbKM6f4ypN6pFp4iGS9HaXDx0DtdOoK7ZQZ9GmnfeskufDtE21tC7zHj2H6hTmgIiICIiAiIgxsQoI8SYY8QY2Rh4teLj81Be1zZXBgdO+twN/hsYW78LtQd54aCw30sXcDy/OfVGv0gN/9lHwb7vix7+nLW1+g3rfkgifYllv9vYix838OmHiu7ngxv8Am19GnqrRKvewrNlFl1lQ3GZBFI9zS1zgbFoFrXHO54KQMc2yYbhrT9Ve6d4GjY2mx/qOg78fRBIT3iMEyEAAXJPADqVA21rav9dD6PLLvJq2WcH4uILGafD+K+vLqeRzxtHq88EQsBjhcQBBGS7fNxbeNgXm9rCwF7aXXdbMdjphcKnN7RpqynOvvJy/p+fRBrdiuzc172V2Os/ct1gY4fGeTyPuDiOpseA1sCvjWhgs0WA0AC+oCIiAiIgIiIPxPC2oaWzgOa4EOB4EHQgqr+0fIs+RanxsN3vq5fvRSNv+7N7hrj1HInirRrzqIG1TSypa1zXCxa4XB9QUEJZR26hjBHmeF7nNH8aKxv3cw2t6g+y6p22zCwLh0xPTwj/wtNn/AGa0OFQz1GGMfG7wpPK13k4X4EEjhyI5qA6KEVEjGPvZzmtNuOpAQTLmTb26Ty5bp9z/AOyYgn2Y02HqXH0XB4Dl6v2k1Je4vfdwEs8l9xvb2HBo7cFMWUdkmHU48SoZJM4E2ErgW/JrQD7qTaeBtM0Mpmta1osGtFgPQDgg12V8AiyzTR0+HjysGp5uJ4uPclbVEQEREBERAREQFi4rh0eLQvhxBofHI0tc08x/Y87rKRBBeMbAXF5ODVbd0nRsrDcDpvNJv8gvmG/R/cSDilYAL+ZsUd7js5zhY257pU6og5vKuRqLKoH7KhG/axldrIf6uXHlZd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1405222" cy="14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100" name="Picture 4" descr="http://graphics8.nytimes.com/images/2008/04/20/magazine/20walk-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00" y="3134695"/>
            <a:ext cx="1309323" cy="220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5477" y="5494613"/>
            <a:ext cx="104452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به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شكل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هاي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بالانگاه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كنيد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 و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بگوييد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كه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استخوانها و عضلات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كدام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قسمتها، باعث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حركت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عضو </a:t>
            </a:r>
            <a:r>
              <a:rPr lang="fa-IR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مي</a:t>
            </a: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 شوند؟</a:t>
            </a:r>
            <a:endParaRPr lang="fa-I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199" y="1935116"/>
            <a:ext cx="10832123" cy="896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615460" y="1968024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سعي</a:t>
            </a:r>
            <a:r>
              <a:rPr lang="fa-IR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كنيد</a:t>
            </a:r>
            <a:r>
              <a:rPr lang="fa-IR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 چند قدم راه </a:t>
            </a:r>
            <a:r>
              <a:rPr lang="fa-IR" sz="2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برويد</a:t>
            </a:r>
            <a:r>
              <a:rPr lang="fa-IR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. هنگام راه رفتن به عضلات بدن دقت </a:t>
            </a:r>
            <a:r>
              <a:rPr lang="fa-IR" sz="2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كنيد</a:t>
            </a:r>
            <a:r>
              <a:rPr lang="fa-IR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. </a:t>
            </a:r>
            <a:r>
              <a:rPr lang="fa-IR" sz="2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كدام</a:t>
            </a:r>
            <a:r>
              <a:rPr lang="fa-IR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 عضلات بدن در راه رفتن </a:t>
            </a:r>
            <a:r>
              <a:rPr lang="fa-IR" sz="2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بيشتر</a:t>
            </a:r>
            <a:r>
              <a:rPr lang="fa-IR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 دخالت دارند؟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9560406" y="1960168"/>
            <a:ext cx="3859795" cy="304801"/>
          </a:xfrm>
        </p:spPr>
        <p:txBody>
          <a:bodyPr/>
          <a:lstStyle/>
          <a:p>
            <a:r>
              <a:rPr lang="fa-IR" dirty="0" smtClean="0"/>
              <a:t>لوحه </a:t>
            </a:r>
            <a:r>
              <a:rPr lang="fa-IR" dirty="0" err="1" smtClean="0"/>
              <a:t>آموزشي</a:t>
            </a:r>
            <a:r>
              <a:rPr lang="fa-IR" dirty="0" smtClean="0"/>
              <a:t> </a:t>
            </a:r>
            <a:r>
              <a:rPr lang="fa-IR" dirty="0" err="1" smtClean="0"/>
              <a:t>تربيت</a:t>
            </a:r>
            <a:r>
              <a:rPr lang="fa-IR" dirty="0" smtClean="0"/>
              <a:t> </a:t>
            </a:r>
            <a:r>
              <a:rPr lang="fa-IR" dirty="0" err="1" smtClean="0"/>
              <a:t>بدني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7966" y="357809"/>
            <a:ext cx="7673009" cy="9029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موضوع: ناتواني هاي حركتي و ورزش</a:t>
            </a:r>
            <a:endParaRPr lang="fa-IR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28" y="1749578"/>
            <a:ext cx="112718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آيا </a:t>
            </a:r>
            <a:r>
              <a:rPr lang="fa-IR" dirty="0" err="1" smtClean="0">
                <a:cs typeface="B Titr" panose="00000700000000000000" pitchFamily="2" charset="-78"/>
              </a:rPr>
              <a:t>اين</a:t>
            </a:r>
            <a:r>
              <a:rPr lang="fa-IR" dirty="0" smtClean="0">
                <a:cs typeface="B Titr" panose="00000700000000000000" pitchFamily="2" charset="-78"/>
              </a:rPr>
              <a:t> دانش آموزان </a:t>
            </a:r>
            <a:r>
              <a:rPr lang="fa-IR" dirty="0" err="1" smtClean="0">
                <a:cs typeface="B Titr" panose="00000700000000000000" pitchFamily="2" charset="-78"/>
              </a:rPr>
              <a:t>مي</a:t>
            </a:r>
            <a:r>
              <a:rPr lang="fa-IR" dirty="0" smtClean="0">
                <a:cs typeface="B Titr" panose="00000700000000000000" pitchFamily="2" charset="-78"/>
              </a:rPr>
              <a:t> توانند </a:t>
            </a:r>
            <a:r>
              <a:rPr lang="fa-IR" dirty="0" err="1" smtClean="0">
                <a:cs typeface="B Titr" panose="00000700000000000000" pitchFamily="2" charset="-78"/>
              </a:rPr>
              <a:t>حركت</a:t>
            </a:r>
            <a:r>
              <a:rPr lang="fa-IR" dirty="0" smtClean="0">
                <a:cs typeface="B Titr" panose="00000700000000000000" pitchFamily="2" charset="-78"/>
              </a:rPr>
              <a:t> و </a:t>
            </a:r>
            <a:r>
              <a:rPr lang="fa-IR" dirty="0" err="1" smtClean="0">
                <a:cs typeface="B Titr" panose="00000700000000000000" pitchFamily="2" charset="-78"/>
              </a:rPr>
              <a:t>فعاليت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ورزشي</a:t>
            </a:r>
            <a:r>
              <a:rPr lang="fa-IR" dirty="0" smtClean="0">
                <a:cs typeface="B Titr" panose="00000700000000000000" pitchFamily="2" charset="-78"/>
              </a:rPr>
              <a:t> داشته باشند؟ 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30" y="2273890"/>
            <a:ext cx="1477355" cy="2915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31" y="2350010"/>
            <a:ext cx="1488904" cy="289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64" y="2492468"/>
            <a:ext cx="1496666" cy="2605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463998" y="5975877"/>
            <a:ext cx="642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آيا </a:t>
            </a:r>
            <a:r>
              <a:rPr lang="fa-IR" b="1" dirty="0" err="1">
                <a:cs typeface="B Titr" panose="00000700000000000000" pitchFamily="2" charset="-78"/>
              </a:rPr>
              <a:t>كسي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err="1">
                <a:cs typeface="B Titr" panose="00000700000000000000" pitchFamily="2" charset="-78"/>
              </a:rPr>
              <a:t>كه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chemeClr val="accent1"/>
                </a:solidFill>
                <a:cs typeface="B Titr" panose="00000700000000000000" pitchFamily="2" charset="-78"/>
              </a:rPr>
              <a:t>دستش </a:t>
            </a:r>
            <a:r>
              <a:rPr lang="fa-IR" b="1" dirty="0" err="1">
                <a:solidFill>
                  <a:schemeClr val="accent1"/>
                </a:solidFill>
                <a:cs typeface="B Titr" panose="00000700000000000000" pitchFamily="2" charset="-78"/>
              </a:rPr>
              <a:t>شكسته</a:t>
            </a:r>
            <a:r>
              <a:rPr lang="fa-IR" b="1" dirty="0">
                <a:solidFill>
                  <a:schemeClr val="accent1"/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است </a:t>
            </a:r>
            <a:r>
              <a:rPr lang="fa-IR" b="1" dirty="0" err="1">
                <a:cs typeface="B Titr" panose="00000700000000000000" pitchFamily="2" charset="-78"/>
              </a:rPr>
              <a:t>ديگر</a:t>
            </a:r>
            <a:r>
              <a:rPr lang="fa-IR" b="1" dirty="0">
                <a:cs typeface="B Titr" panose="00000700000000000000" pitchFamily="2" charset="-78"/>
              </a:rPr>
              <a:t> قادر به انجام دادن </a:t>
            </a:r>
            <a:r>
              <a:rPr lang="fa-IR" b="1" dirty="0" err="1">
                <a:cs typeface="B Titr" panose="00000700000000000000" pitchFamily="2" charset="-78"/>
              </a:rPr>
              <a:t>فعاليت</a:t>
            </a:r>
            <a:r>
              <a:rPr lang="fa-IR" b="1" dirty="0">
                <a:cs typeface="B Titr" panose="00000700000000000000" pitchFamily="2" charset="-78"/>
              </a:rPr>
              <a:t> و </a:t>
            </a:r>
            <a:r>
              <a:rPr lang="fa-IR" b="1" dirty="0" err="1">
                <a:cs typeface="B Titr" panose="00000700000000000000" pitchFamily="2" charset="-78"/>
              </a:rPr>
              <a:t>بازي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err="1">
                <a:cs typeface="B Titr" panose="00000700000000000000" pitchFamily="2" charset="-78"/>
              </a:rPr>
              <a:t>نيست</a:t>
            </a:r>
            <a:r>
              <a:rPr lang="fa-IR" b="1" dirty="0">
                <a:cs typeface="B Titr" panose="00000700000000000000" pitchFamily="2" charset="-78"/>
              </a:rPr>
              <a:t>؟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9515244" y="1942603"/>
            <a:ext cx="3859795" cy="304801"/>
          </a:xfrm>
        </p:spPr>
        <p:txBody>
          <a:bodyPr/>
          <a:lstStyle/>
          <a:p>
            <a:r>
              <a:rPr lang="fa-IR" dirty="0" smtClean="0"/>
              <a:t>لوحه </a:t>
            </a:r>
            <a:r>
              <a:rPr lang="fa-IR" dirty="0" err="1" smtClean="0"/>
              <a:t>آموزشي</a:t>
            </a:r>
            <a:r>
              <a:rPr lang="fa-IR" dirty="0" smtClean="0"/>
              <a:t> </a:t>
            </a:r>
            <a:r>
              <a:rPr lang="fa-IR" dirty="0" err="1" smtClean="0"/>
              <a:t>تربيت</a:t>
            </a:r>
            <a:r>
              <a:rPr lang="fa-IR" dirty="0" smtClean="0"/>
              <a:t> </a:t>
            </a:r>
            <a:r>
              <a:rPr lang="fa-IR" dirty="0" err="1" smtClean="0"/>
              <a:t>بدني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17" y="555842"/>
            <a:ext cx="99581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آيا </a:t>
            </a:r>
            <a:r>
              <a:rPr lang="fa-IR" sz="2400" dirty="0" err="1" smtClean="0">
                <a:cs typeface="B Titr" panose="00000700000000000000" pitchFamily="2" charset="-78"/>
              </a:rPr>
              <a:t>كودكي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cs typeface="B Titr" panose="00000700000000000000" pitchFamily="2" charset="-78"/>
              </a:rPr>
              <a:t>كه</a:t>
            </a:r>
            <a:r>
              <a:rPr lang="fa-IR" sz="2400" dirty="0" smtClean="0">
                <a:cs typeface="B Titr" panose="00000700000000000000" pitchFamily="2" charset="-78"/>
              </a:rPr>
              <a:t> از </a:t>
            </a:r>
            <a:r>
              <a:rPr lang="fa-IR" sz="2400" dirty="0" err="1" smtClean="0">
                <a:solidFill>
                  <a:schemeClr val="accent1"/>
                </a:solidFill>
                <a:cs typeface="B Titr" panose="00000700000000000000" pitchFamily="2" charset="-78"/>
              </a:rPr>
              <a:t>ويلچر</a:t>
            </a:r>
            <a:r>
              <a:rPr lang="fa-IR" sz="24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استفاده </a:t>
            </a:r>
            <a:r>
              <a:rPr lang="fa-IR" sz="2400" dirty="0" err="1" smtClean="0">
                <a:cs typeface="B Titr" panose="00000700000000000000" pitchFamily="2" charset="-78"/>
              </a:rPr>
              <a:t>مي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cs typeface="B Titr" panose="00000700000000000000" pitchFamily="2" charset="-78"/>
              </a:rPr>
              <a:t>كند</a:t>
            </a:r>
            <a:r>
              <a:rPr lang="fa-IR" sz="2400" dirty="0" smtClean="0">
                <a:cs typeface="B Titr" panose="00000700000000000000" pitchFamily="2" charset="-78"/>
              </a:rPr>
              <a:t>(</a:t>
            </a:r>
            <a:r>
              <a:rPr lang="fa-IR" sz="2400" dirty="0" err="1" smtClean="0">
                <a:cs typeface="B Titr" panose="00000700000000000000" pitchFamily="2" charset="-78"/>
              </a:rPr>
              <a:t>يا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cs typeface="B Titr" panose="00000700000000000000" pitchFamily="2" charset="-78"/>
              </a:rPr>
              <a:t>بخشي</a:t>
            </a:r>
            <a:r>
              <a:rPr lang="fa-IR" sz="2400" dirty="0" smtClean="0">
                <a:cs typeface="B Titr" panose="00000700000000000000" pitchFamily="2" charset="-78"/>
              </a:rPr>
              <a:t> از بدنش فلج است). قادر به </a:t>
            </a:r>
            <a:r>
              <a:rPr lang="fa-IR" sz="2400" dirty="0" err="1" smtClean="0">
                <a:cs typeface="B Titr" panose="00000700000000000000" pitchFamily="2" charset="-78"/>
              </a:rPr>
              <a:t>فعاليت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cs typeface="B Titr" panose="00000700000000000000" pitchFamily="2" charset="-78"/>
              </a:rPr>
              <a:t>كردن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cs typeface="B Titr" panose="00000700000000000000" pitchFamily="2" charset="-78"/>
              </a:rPr>
              <a:t>نيست</a:t>
            </a:r>
            <a:r>
              <a:rPr lang="fa-IR" sz="2400" dirty="0" smtClean="0">
                <a:cs typeface="B Titr" panose="00000700000000000000" pitchFamily="2" charset="-78"/>
              </a:rPr>
              <a:t>؟ 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5321" y="5676196"/>
            <a:ext cx="461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او چه </a:t>
            </a:r>
            <a:r>
              <a:rPr lang="fa-IR" sz="2800" dirty="0" err="1">
                <a:solidFill>
                  <a:schemeClr val="accent1"/>
                </a:solidFill>
                <a:cs typeface="B Titr" panose="00000700000000000000" pitchFamily="2" charset="-78"/>
              </a:rPr>
              <a:t>فعاليتي</a:t>
            </a:r>
            <a:r>
              <a:rPr lang="fa-IR" sz="2800" dirty="0">
                <a:solidFill>
                  <a:schemeClr val="accent1"/>
                </a:solidFill>
                <a:cs typeface="B Titr" panose="00000700000000000000" pitchFamily="2" charset="-78"/>
              </a:rPr>
              <a:t> </a:t>
            </a:r>
            <a:r>
              <a:rPr lang="fa-IR" sz="2800" dirty="0" err="1">
                <a:cs typeface="B Titr" panose="00000700000000000000" pitchFamily="2" charset="-78"/>
              </a:rPr>
              <a:t>مي</a:t>
            </a:r>
            <a:r>
              <a:rPr lang="fa-IR" sz="2800" dirty="0">
                <a:cs typeface="B Titr" panose="00000700000000000000" pitchFamily="2" charset="-78"/>
              </a:rPr>
              <a:t> تواند انجام دهد؟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9540296" y="1958049"/>
            <a:ext cx="3859795" cy="304801"/>
          </a:xfrm>
        </p:spPr>
        <p:txBody>
          <a:bodyPr/>
          <a:lstStyle/>
          <a:p>
            <a:r>
              <a:rPr lang="fa-IR" dirty="0" smtClean="0"/>
              <a:t>لوحه </a:t>
            </a:r>
            <a:r>
              <a:rPr lang="fa-IR" dirty="0" err="1" smtClean="0"/>
              <a:t>آموزشي</a:t>
            </a:r>
            <a:r>
              <a:rPr lang="fa-IR" dirty="0" smtClean="0"/>
              <a:t> </a:t>
            </a:r>
            <a:r>
              <a:rPr lang="fa-IR" dirty="0" err="1" smtClean="0"/>
              <a:t>تربيت</a:t>
            </a:r>
            <a:r>
              <a:rPr lang="fa-IR" dirty="0" smtClean="0"/>
              <a:t> </a:t>
            </a:r>
            <a:r>
              <a:rPr lang="fa-IR" dirty="0" err="1" smtClean="0"/>
              <a:t>بدني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2237014"/>
            <a:ext cx="1784533" cy="2428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596" r="-309"/>
          <a:stretch/>
        </p:blipFill>
        <p:spPr>
          <a:xfrm>
            <a:off x="868263" y="2076334"/>
            <a:ext cx="6683848" cy="2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5050" y="3389606"/>
            <a:ext cx="5431765" cy="901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383817" y="4664040"/>
            <a:ext cx="6138836" cy="901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 Diagonal Corner Rectangle 3"/>
          <p:cNvSpPr/>
          <p:nvPr/>
        </p:nvSpPr>
        <p:spPr>
          <a:xfrm>
            <a:off x="2940778" y="766163"/>
            <a:ext cx="4585252" cy="90059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خود </a:t>
            </a:r>
            <a:r>
              <a:rPr lang="fa-IR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آزمايي</a:t>
            </a:r>
            <a:endParaRPr lang="fa-IR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06" y="3676762"/>
            <a:ext cx="55451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چند </a:t>
            </a:r>
            <a:r>
              <a:rPr lang="fa-IR" dirty="0" err="1" smtClean="0">
                <a:cs typeface="B Titr" panose="00000700000000000000" pitchFamily="2" charset="-78"/>
              </a:rPr>
              <a:t>فعاليت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ورزشي</a:t>
            </a:r>
            <a:r>
              <a:rPr lang="fa-IR" dirty="0" smtClean="0">
                <a:cs typeface="B Titr" panose="00000700000000000000" pitchFamily="2" charset="-78"/>
              </a:rPr>
              <a:t> را </a:t>
            </a:r>
            <a:r>
              <a:rPr lang="fa-IR" dirty="0" err="1" smtClean="0">
                <a:cs typeface="B Titr" panose="00000700000000000000" pitchFamily="2" charset="-78"/>
              </a:rPr>
              <a:t>براي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فردي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كه</a:t>
            </a:r>
            <a:r>
              <a:rPr lang="fa-IR" dirty="0" smtClean="0">
                <a:cs typeface="B Titr" panose="00000700000000000000" pitchFamily="2" charset="-78"/>
              </a:rPr>
              <a:t> دستش </a:t>
            </a:r>
            <a:r>
              <a:rPr lang="fa-IR" dirty="0" err="1" smtClean="0">
                <a:cs typeface="B Titr" panose="00000700000000000000" pitchFamily="2" charset="-78"/>
              </a:rPr>
              <a:t>شكسته</a:t>
            </a:r>
            <a:r>
              <a:rPr lang="fa-IR" dirty="0" smtClean="0">
                <a:cs typeface="B Titr" panose="00000700000000000000" pitchFamily="2" charset="-78"/>
              </a:rPr>
              <a:t> است. نام </a:t>
            </a:r>
            <a:r>
              <a:rPr lang="fa-IR" dirty="0" err="1" smtClean="0">
                <a:cs typeface="B Titr" panose="00000700000000000000" pitchFamily="2" charset="-78"/>
              </a:rPr>
              <a:t>ببريد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5962" y="4972615"/>
            <a:ext cx="61766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افرادي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كه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پايشان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آسيب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ديده</a:t>
            </a:r>
            <a:r>
              <a:rPr lang="fa-IR" dirty="0" smtClean="0">
                <a:cs typeface="B Titr" panose="00000700000000000000" pitchFamily="2" charset="-78"/>
              </a:rPr>
              <a:t> است چه روش </a:t>
            </a:r>
            <a:r>
              <a:rPr lang="fa-IR" dirty="0" err="1" smtClean="0">
                <a:cs typeface="B Titr" panose="00000700000000000000" pitchFamily="2" charset="-78"/>
              </a:rPr>
              <a:t>هايي</a:t>
            </a:r>
            <a:r>
              <a:rPr lang="fa-IR" dirty="0" smtClean="0">
                <a:cs typeface="B Titr" panose="00000700000000000000" pitchFamily="2" charset="-78"/>
              </a:rPr>
              <a:t> را </a:t>
            </a:r>
            <a:r>
              <a:rPr lang="fa-IR" dirty="0" err="1" smtClean="0">
                <a:cs typeface="B Titr" panose="00000700000000000000" pitchFamily="2" charset="-78"/>
              </a:rPr>
              <a:t>مي</a:t>
            </a:r>
            <a:r>
              <a:rPr lang="fa-IR" dirty="0" smtClean="0">
                <a:cs typeface="B Titr" panose="00000700000000000000" pitchFamily="2" charset="-78"/>
              </a:rPr>
              <a:t> توانند انجام دهند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9565348" y="1947643"/>
            <a:ext cx="3859795" cy="304801"/>
          </a:xfrm>
        </p:spPr>
        <p:txBody>
          <a:bodyPr/>
          <a:lstStyle/>
          <a:p>
            <a:r>
              <a:rPr lang="fa-IR" dirty="0" smtClean="0"/>
              <a:t>لوحه </a:t>
            </a:r>
            <a:r>
              <a:rPr lang="fa-IR" dirty="0" err="1" smtClean="0"/>
              <a:t>آموزشي</a:t>
            </a:r>
            <a:r>
              <a:rPr lang="fa-IR" dirty="0" smtClean="0"/>
              <a:t> </a:t>
            </a:r>
            <a:r>
              <a:rPr lang="fa-IR" dirty="0" err="1" smtClean="0"/>
              <a:t>تربيت</a:t>
            </a:r>
            <a:r>
              <a:rPr lang="fa-IR" dirty="0" smtClean="0"/>
              <a:t> </a:t>
            </a:r>
            <a:r>
              <a:rPr lang="fa-IR" dirty="0" err="1" smtClean="0"/>
              <a:t>بدني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7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867242">
            <a:off x="4881533" y="2789510"/>
            <a:ext cx="3385266" cy="4747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Arrow 9"/>
          <p:cNvSpPr/>
          <p:nvPr/>
        </p:nvSpPr>
        <p:spPr>
          <a:xfrm rot="7654821">
            <a:off x="3632766" y="2291921"/>
            <a:ext cx="1938569" cy="4612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0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/>
      <p:bldP spid="6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</TotalTime>
  <Words>301</Words>
  <Application>Microsoft Office PowerPoint</Application>
  <PresentationFormat>Custom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ebrahimi dolatAbadi</dc:creator>
  <cp:lastModifiedBy>Afsaneh Saneh</cp:lastModifiedBy>
  <cp:revision>27</cp:revision>
  <dcterms:created xsi:type="dcterms:W3CDTF">2014-07-22T08:25:15Z</dcterms:created>
  <dcterms:modified xsi:type="dcterms:W3CDTF">2014-08-04T10:45:08Z</dcterms:modified>
</cp:coreProperties>
</file>