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I70Xl+N/ctfS7XTJY4ttg==" hashData="28vqy5J7tn724mvQ7hS4CW0Azy8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7" d="100"/>
          <a:sy n="57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74AF7B-6382-422C-8EC4-CE46AC376181}" type="datetimeFigureOut">
              <a:rPr lang="fa-IR" smtClean="0"/>
              <a:t>10/8/1435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4075FF-CD31-4CBF-9BD1-79A6D899EB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15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075FF-CD31-4CBF-9BD1-79A6D899EB96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62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4B96F2E-FD8C-4FE6-890C-9A7D97741FB6}" type="datetime1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A7FD-A380-4F6A-9B37-8E3E7613A9A1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067-3E09-44BB-B22B-DE4FF655BB8B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815-D048-4A4F-A58F-6F455350C9B2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E5CD-082B-453B-A620-DDAAECD4046A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F682-35F0-4C5C-9994-CE4525B9AAA9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FCB-C374-4E99-9581-DAA0A28236F2}" type="datetime1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BF41-6CE5-4A90-A21E-2387C03ADA32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1152-0ACB-411A-AEE4-69F9E1580D46}" type="datetime1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2F87-3878-4C68-AAD7-64E2C38510FF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E93B74-E2B1-47D1-AD67-792483CE786F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1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92C8D7-22AF-43CD-8479-4AAC81AADDEC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mtaznews.com/wp-content/uploads/2012/08/1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07" y="3362474"/>
            <a:ext cx="1907789" cy="12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amejamonline.ir/Media/images/1387/05/29/L00946856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39" y="2257062"/>
            <a:ext cx="1958517" cy="15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3jokes.com/images/2007/Data102/table_tennis/3Jokes_Table_Tennis%20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73" y="4960306"/>
            <a:ext cx="2313223" cy="15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xgig.com/images/126209759016870421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13631"/>
          <a:stretch/>
        </p:blipFill>
        <p:spPr bwMode="auto">
          <a:xfrm>
            <a:off x="293362" y="413358"/>
            <a:ext cx="2302314" cy="13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l.ir/files/news/13934265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5" y="4514534"/>
            <a:ext cx="2753252" cy="177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hiaupload.ir/images/08418815225135165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68" y="416212"/>
            <a:ext cx="1936272" cy="12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bhamlinks.com/bah92/9c50c06ba39d8593a4d3d513b525b9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5" y="2431692"/>
            <a:ext cx="2174266" cy="14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rinn.ir/sitefiles/13920201/%D8%A2%D9%84%D8%A8%D9%88%D9%85/%D9%81%DB%8C%D9%86%D8%A7%D9%84%20%D9%85%D8%B3%D8%A7%D8%A8%D9%82%D8%A7%D8%AA%20%D9%82%D9%87%D8%B1%D9%85%D8%A7%D9%86%DB%8C%20%DA%A9%D8%B4%D8%AA%DB%8C%20%D8%A2%D8%B2%D8%A7%D8%AF%20%D8%A2%D8%B3%DB%8C%D8%A7/%D9%81%DB%8C%D9%86%D8%A7%D9%84%20%D9%85%D8%B3%D8%A7%D8%A8%D9%82%D8%A7%D8%AA%20%D9%82%D9%87%D8%B1%D9%85%D8%A7%D9%86%DB%8C%20%DA%A9%D8%B4%D8%AA%DB%8C%20%D8%A2%D8%B2%D8%A7%D8%AF%20%D8%A2%D8%B3%DB%8C%D8%A7%20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86" y="374689"/>
            <a:ext cx="1773433" cy="26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ortmedicine.ir/files/sport/sk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78" y="4514534"/>
            <a:ext cx="1574793" cy="17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9742515" y="-39553"/>
            <a:ext cx="2410692" cy="88114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لوحه آموزش تربيت بدني</a:t>
            </a:r>
          </a:p>
          <a:p>
            <a:pPr algn="ctr"/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7764086" y="2046214"/>
            <a:ext cx="4389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>
              <a:spcBef>
                <a:spcPts val="1200"/>
              </a:spcBef>
            </a:pPr>
            <a:r>
              <a:rPr lang="fa-IR" sz="5400" b="1" cap="all" dirty="0">
                <a:ln w="9000" cmpd="sng">
                  <a:solidFill>
                    <a:srgbClr val="65768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عنوان لوحه: آشنايي با رشته هاي ورزشي</a:t>
            </a:r>
          </a:p>
        </p:txBody>
      </p:sp>
    </p:spTree>
    <p:extLst>
      <p:ext uri="{BB962C8B-B14F-4D97-AF65-F5344CB8AC3E}">
        <p14:creationId xmlns:p14="http://schemas.microsoft.com/office/powerpoint/2010/main" val="30770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42" y="234497"/>
            <a:ext cx="7371826" cy="576625"/>
          </a:xfrm>
        </p:spPr>
        <p:txBody>
          <a:bodyPr>
            <a:noAutofit/>
          </a:bodyPr>
          <a:lstStyle/>
          <a:p>
            <a:pPr algn="ctr" rtl="1"/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بازي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هند بال با استفاده از توپ و دروازه مخصوص انجام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گيرد</a:t>
            </a:r>
            <a:endParaRPr lang="fa-I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371052" y="1908130"/>
            <a:ext cx="3383280" cy="192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هندبال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" y="4066256"/>
            <a:ext cx="2333346" cy="25910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 descr="http://www.parsavarzesh.ir/uploads/images/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6" y="1502402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74341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Documents and Settings\saneh\My Documents\My Pictures\زمين هندبا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65" y="971279"/>
            <a:ext cx="4839517" cy="58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خودآزمايي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4" y="1023760"/>
            <a:ext cx="2731770" cy="17301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0564" y="2664213"/>
            <a:ext cx="4642131" cy="631437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چند ورزش را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كه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با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راكت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انجام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مي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شوند نام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ببريد</a:t>
            </a:r>
            <a:r>
              <a:rPr lang="fa-I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1084" y="4349234"/>
            <a:ext cx="45758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2-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وسايل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مقابل مربوط به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كدام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رشته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هاي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ورزشي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 است؟</a:t>
            </a:r>
            <a:endParaRPr lang="fa-I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63" y="2871253"/>
            <a:ext cx="2093289" cy="209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92" y="1072670"/>
            <a:ext cx="2015376" cy="1798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00" y="5418552"/>
            <a:ext cx="2944026" cy="1180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24" y="4718566"/>
            <a:ext cx="1256589" cy="1916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" y="3579000"/>
            <a:ext cx="2322776" cy="15657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0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7698" y="2141113"/>
            <a:ext cx="2943861" cy="532012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تنيس</a:t>
            </a: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روي</a:t>
            </a: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ميز</a:t>
            </a:r>
            <a:endParaRPr lang="fa-IR" sz="3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154" y="75720"/>
            <a:ext cx="6117379" cy="46166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اين ورزش با استفاده از راكت، ميزو توپ انجام مي گيرد</a:t>
            </a: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7" y="896938"/>
            <a:ext cx="3639098" cy="2684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3400"/>
          <a:stretch/>
        </p:blipFill>
        <p:spPr>
          <a:xfrm>
            <a:off x="1364974" y="3750364"/>
            <a:ext cx="1722783" cy="2447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33" y="3036004"/>
            <a:ext cx="2604599" cy="28595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71" y="0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11" y="2760871"/>
            <a:ext cx="2986378" cy="849609"/>
          </a:xfrm>
        </p:spPr>
        <p:txBody>
          <a:bodyPr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كشتي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3496" y="320975"/>
            <a:ext cx="5807710" cy="495524"/>
          </a:xfrm>
        </p:spPr>
        <p:txBody>
          <a:bodyPr>
            <a:noAutofit/>
          </a:bodyPr>
          <a:lstStyle/>
          <a:p>
            <a:pPr algn="r" rtl="1"/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اين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ورزش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بين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دو نفر بر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روي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تشك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انجام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مي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گيرد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. 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9" y="4174526"/>
            <a:ext cx="1544541" cy="2289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6" y="4945054"/>
            <a:ext cx="1917597" cy="1339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95" y="1091204"/>
            <a:ext cx="4096044" cy="2294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131" y="3610480"/>
            <a:ext cx="734845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كشتي </a:t>
            </a:r>
            <a:r>
              <a:rPr lang="fa-IR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گيران</a:t>
            </a:r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در هنگام مسابقه، </a:t>
            </a:r>
            <a:r>
              <a:rPr lang="fa-IR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بايد</a:t>
            </a:r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از لباس و </a:t>
            </a:r>
            <a:r>
              <a:rPr lang="fa-IR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كفش</a:t>
            </a:r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مخصوص كشتي استفاده </a:t>
            </a:r>
            <a:r>
              <a:rPr lang="fa-IR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كنند</a:t>
            </a: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120268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902" y="2788866"/>
            <a:ext cx="3383280" cy="898765"/>
          </a:xfrm>
        </p:spPr>
        <p:txBody>
          <a:bodyPr/>
          <a:lstStyle/>
          <a:p>
            <a:pPr algn="ctr"/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ژيمناستيك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472" y="37006"/>
            <a:ext cx="7204446" cy="1022087"/>
          </a:xfrm>
        </p:spPr>
        <p:txBody>
          <a:bodyPr>
            <a:noAutofit/>
          </a:bodyPr>
          <a:lstStyle/>
          <a:p>
            <a:pPr algn="r" rtl="1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در ورزش ژيمناستيك از وسايل مخصوصي استفاده مي شود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34" y="4553146"/>
            <a:ext cx="1321218" cy="1890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52" y="2199573"/>
            <a:ext cx="1924024" cy="2077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35" y="4673822"/>
            <a:ext cx="1630613" cy="177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36" y="2199573"/>
            <a:ext cx="1372918" cy="2353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9" y="4256162"/>
            <a:ext cx="1983567" cy="2187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" y="2015306"/>
            <a:ext cx="1502354" cy="2029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9789" y="1059093"/>
            <a:ext cx="611318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دربرخي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از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وسايل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ژيمناستيك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را در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شكل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مقابل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مي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بينيد</a:t>
            </a: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926" y="5859787"/>
            <a:ext cx="2926080" cy="1397039"/>
          </a:xfrm>
        </p:spPr>
        <p:txBody>
          <a:bodyPr/>
          <a:lstStyle/>
          <a:p>
            <a:fld id="{88C62F3B-8A4E-4E74-BEE3-7B3A2859F8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0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4660" y="1896501"/>
            <a:ext cx="3383280" cy="1920240"/>
          </a:xfrm>
        </p:spPr>
        <p:txBody>
          <a:bodyPr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دو و </a:t>
            </a:r>
            <a:r>
              <a:rPr lang="fa-IR" sz="54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ميداني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4067"/>
            <a:ext cx="7440460" cy="812871"/>
          </a:xfrm>
        </p:spPr>
        <p:txBody>
          <a:bodyPr>
            <a:noAutofit/>
          </a:bodyPr>
          <a:lstStyle/>
          <a:p>
            <a:pPr algn="r" rtl="1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در ورزش دو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وميداني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از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وسايلي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مانند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ديسك،نيزه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، وزنه و چوب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امدادي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استفاده </a:t>
            </a:r>
            <a:r>
              <a:rPr lang="fa-I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مي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شود.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9596" b="-829"/>
          <a:stretch/>
        </p:blipFill>
        <p:spPr>
          <a:xfrm>
            <a:off x="334690" y="4694591"/>
            <a:ext cx="3750364" cy="145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65" y="2470138"/>
            <a:ext cx="3945942" cy="1906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" y="2362876"/>
            <a:ext cx="1340953" cy="2262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45" y="4641968"/>
            <a:ext cx="2423675" cy="1454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3" y="2362876"/>
            <a:ext cx="1198937" cy="2013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6465" y="1438181"/>
            <a:ext cx="571570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شكل</a:t>
            </a:r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 مقابل </a:t>
            </a:r>
            <a:r>
              <a:rPr lang="fa-I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وسايل</a:t>
            </a:r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 و نحوه استفاده از آنها را </a:t>
            </a:r>
            <a:r>
              <a:rPr lang="fa-I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مي</a:t>
            </a:r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بينيد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0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1281" y="3222615"/>
            <a:ext cx="3398520" cy="1781648"/>
          </a:xfrm>
        </p:spPr>
        <p:txBody>
          <a:bodyPr/>
          <a:lstStyle/>
          <a:p>
            <a:pPr algn="ctr"/>
            <a:r>
              <a:rPr lang="fa-IR" sz="60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بدمينتون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25" y="2201203"/>
            <a:ext cx="5082693" cy="2301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38" y="4244554"/>
            <a:ext cx="4854575" cy="26134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776" y="267291"/>
            <a:ext cx="7255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اين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ورزش همانند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تنيس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روي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ميز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با استفاده از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راكت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و توپ مخصوص به صورت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يك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نفر در مقابل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يك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نفر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يا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دو نفر در مقابل دو نفر انجام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مي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گيرد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.</a:t>
            </a:r>
            <a:endParaRPr lang="fa-I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0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3144" y="3050433"/>
            <a:ext cx="3398520" cy="3126987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فوتبال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97" y="2267113"/>
            <a:ext cx="2063268" cy="2754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7" y="649356"/>
            <a:ext cx="2480325" cy="224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75" y="3644412"/>
            <a:ext cx="2606304" cy="2750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39" y="2216474"/>
            <a:ext cx="1196715" cy="10543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7614" y="2640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در </a:t>
            </a:r>
            <a:r>
              <a:rPr lang="fa-IR" sz="2400" dirty="0" smtClean="0">
                <a:cs typeface="B Titr" panose="00000700000000000000" pitchFamily="2" charset="-78"/>
              </a:rPr>
              <a:t>شكل زير  وسايل ورزش فوتبال را مي بينيد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-59284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0" y="2547459"/>
            <a:ext cx="2763542" cy="3081113"/>
          </a:xfrm>
        </p:spPr>
      </p:pic>
      <p:sp>
        <p:nvSpPr>
          <p:cNvPr id="6" name="Text Placeholder 3"/>
          <p:cNvSpPr>
            <a:spLocks noGrp="1"/>
          </p:cNvSpPr>
          <p:nvPr>
            <p:ph type="title"/>
          </p:nvPr>
        </p:nvSpPr>
        <p:spPr>
          <a:xfrm>
            <a:off x="8108006" y="2542160"/>
            <a:ext cx="3383280" cy="1920240"/>
          </a:xfrm>
        </p:spPr>
        <p:txBody>
          <a:bodyPr>
            <a:normAutofit/>
          </a:bodyPr>
          <a:lstStyle/>
          <a:p>
            <a:pPr algn="ctr"/>
            <a:r>
              <a:rPr lang="fa-IR" sz="60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واليبال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272" y="168105"/>
            <a:ext cx="6721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بازي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واليبال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با استفاده از توپ و تور انجام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گيرد.اين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بازي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براي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دانش آموزان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ابتدايي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«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ميني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واليبال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»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ناميده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مي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شود و </a:t>
            </a:r>
            <a:r>
              <a:rPr lang="fa-I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وسايل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 و مقررات خاص خود را دارد.</a:t>
            </a:r>
            <a:endParaRPr lang="fa-I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926" y="5893037"/>
            <a:ext cx="2926080" cy="1397039"/>
          </a:xfrm>
        </p:spPr>
        <p:txBody>
          <a:bodyPr/>
          <a:lstStyle/>
          <a:p>
            <a:fld id="{88C62F3B-8A4E-4E74-BEE3-7B3A2859F8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-49875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Documents and Settings\saneh\My Documents\My Pictures\زمين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593571"/>
            <a:ext cx="3640974" cy="30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2494258"/>
            <a:ext cx="3547419" cy="411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6" y="2530819"/>
            <a:ext cx="2543356" cy="4082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64" y="290119"/>
            <a:ext cx="741866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بازي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بسكتبال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با استفاده از توپ و حلقه انجام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ميگيرد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.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اين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بازي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براي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دانش آموزان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ابتدايي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«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ميني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بسكتبال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»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ناميده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مي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شود و </a:t>
            </a:r>
            <a:r>
              <a:rPr lang="fa-I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وسايل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و مقررات خاص خود را دارد.</a:t>
            </a: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8064780" y="1830216"/>
            <a:ext cx="3383280" cy="192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60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بسكتبال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20" y="9970"/>
            <a:ext cx="24257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1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372</TotalTime>
  <Words>268</Words>
  <Application>Microsoft Office PowerPoint</Application>
  <PresentationFormat>Custom</PresentationFormat>
  <Paragraphs>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Metropolitan</vt:lpstr>
      <vt:lpstr>PowerPoint Presentation</vt:lpstr>
      <vt:lpstr>PowerPoint Presentation</vt:lpstr>
      <vt:lpstr>كشتي</vt:lpstr>
      <vt:lpstr>ژيمناستيك</vt:lpstr>
      <vt:lpstr>دو و ميداني</vt:lpstr>
      <vt:lpstr>PowerPoint Presentation</vt:lpstr>
      <vt:lpstr>PowerPoint Presentation</vt:lpstr>
      <vt:lpstr>واليبال</vt:lpstr>
      <vt:lpstr>PowerPoint Presentation</vt:lpstr>
      <vt:lpstr>PowerPoint Presentation</vt:lpstr>
      <vt:lpstr>خودآزمايي </vt:lpstr>
    </vt:vector>
  </TitlesOfParts>
  <Company>MEDU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ebrahimi dolatAbadi</dc:creator>
  <cp:lastModifiedBy>Afsaneh Saneh</cp:lastModifiedBy>
  <cp:revision>23</cp:revision>
  <dcterms:created xsi:type="dcterms:W3CDTF">2014-07-23T10:18:59Z</dcterms:created>
  <dcterms:modified xsi:type="dcterms:W3CDTF">2014-08-04T10:42:29Z</dcterms:modified>
</cp:coreProperties>
</file>